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8" r:id="rId10"/>
    <p:sldId id="269" r:id="rId11"/>
    <p:sldId id="265" r:id="rId12"/>
    <p:sldId id="270"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A09D3-DEE4-4AE7-8395-DA8F83A1398B}" v="30" dt="2023-11-30T04:12:52.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67" y="5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lamreddy, Baladityareddy" userId="6b449112-2fb7-4793-8532-2fb544a3ece6" providerId="ADAL" clId="{0B4A09D3-DEE4-4AE7-8395-DA8F83A1398B}"/>
    <pc:docChg chg="undo custSel addSld delSld modSld">
      <pc:chgData name="Pallamreddy, Baladityareddy" userId="6b449112-2fb7-4793-8532-2fb544a3ece6" providerId="ADAL" clId="{0B4A09D3-DEE4-4AE7-8395-DA8F83A1398B}" dt="2023-11-30T04:12:52.384" v="267" actId="255"/>
      <pc:docMkLst>
        <pc:docMk/>
      </pc:docMkLst>
      <pc:sldChg chg="modSp mod">
        <pc:chgData name="Pallamreddy, Baladityareddy" userId="6b449112-2fb7-4793-8532-2fb544a3ece6" providerId="ADAL" clId="{0B4A09D3-DEE4-4AE7-8395-DA8F83A1398B}" dt="2023-11-30T04:11:05.134" v="231" actId="20577"/>
        <pc:sldMkLst>
          <pc:docMk/>
          <pc:sldMk cId="168693965" sldId="262"/>
        </pc:sldMkLst>
        <pc:spChg chg="mod">
          <ac:chgData name="Pallamreddy, Baladityareddy" userId="6b449112-2fb7-4793-8532-2fb544a3ece6" providerId="ADAL" clId="{0B4A09D3-DEE4-4AE7-8395-DA8F83A1398B}" dt="2023-11-30T04:11:05.134" v="231" actId="20577"/>
          <ac:spMkLst>
            <pc:docMk/>
            <pc:sldMk cId="168693965" sldId="262"/>
            <ac:spMk id="2" creationId="{B0F52221-3B91-62A4-38D3-B4415DBA83F1}"/>
          </ac:spMkLst>
        </pc:spChg>
      </pc:sldChg>
      <pc:sldChg chg="del">
        <pc:chgData name="Pallamreddy, Baladityareddy" userId="6b449112-2fb7-4793-8532-2fb544a3ece6" providerId="ADAL" clId="{0B4A09D3-DEE4-4AE7-8395-DA8F83A1398B}" dt="2023-11-30T04:02:39.598" v="197" actId="47"/>
        <pc:sldMkLst>
          <pc:docMk/>
          <pc:sldMk cId="405372457" sldId="264"/>
        </pc:sldMkLst>
      </pc:sldChg>
      <pc:sldChg chg="addSp delSp modSp mod setBg modClrScheme addAnim delAnim modAnim delDesignElem chgLayout">
        <pc:chgData name="Pallamreddy, Baladityareddy" userId="6b449112-2fb7-4793-8532-2fb544a3ece6" providerId="ADAL" clId="{0B4A09D3-DEE4-4AE7-8395-DA8F83A1398B}" dt="2023-11-30T04:12:52.384" v="267" actId="255"/>
        <pc:sldMkLst>
          <pc:docMk/>
          <pc:sldMk cId="2127311437" sldId="265"/>
        </pc:sldMkLst>
        <pc:spChg chg="mod ord">
          <ac:chgData name="Pallamreddy, Baladityareddy" userId="6b449112-2fb7-4793-8532-2fb544a3ece6" providerId="ADAL" clId="{0B4A09D3-DEE4-4AE7-8395-DA8F83A1398B}" dt="2023-11-30T04:12:52.384" v="267" actId="255"/>
          <ac:spMkLst>
            <pc:docMk/>
            <pc:sldMk cId="2127311437" sldId="265"/>
            <ac:spMk id="2" creationId="{07763289-2D55-CE6C-73F0-76512BE26240}"/>
          </ac:spMkLst>
        </pc:spChg>
        <pc:spChg chg="del">
          <ac:chgData name="Pallamreddy, Baladityareddy" userId="6b449112-2fb7-4793-8532-2fb544a3ece6" providerId="ADAL" clId="{0B4A09D3-DEE4-4AE7-8395-DA8F83A1398B}" dt="2023-11-30T03:47:43.765" v="0" actId="931"/>
          <ac:spMkLst>
            <pc:docMk/>
            <pc:sldMk cId="2127311437" sldId="265"/>
            <ac:spMk id="3" creationId="{3D45419A-F4EC-351D-E9C3-853CCD22C8AC}"/>
          </ac:spMkLst>
        </pc:spChg>
        <pc:spChg chg="add del mod ord">
          <ac:chgData name="Pallamreddy, Baladityareddy" userId="6b449112-2fb7-4793-8532-2fb544a3ece6" providerId="ADAL" clId="{0B4A09D3-DEE4-4AE7-8395-DA8F83A1398B}" dt="2023-11-30T03:53:38.741" v="66" actId="700"/>
          <ac:spMkLst>
            <pc:docMk/>
            <pc:sldMk cId="2127311437" sldId="265"/>
            <ac:spMk id="10" creationId="{B97B67E6-CAEC-3825-C7C7-CF4CBAAFD2B6}"/>
          </ac:spMkLst>
        </pc:spChg>
        <pc:spChg chg="add del">
          <ac:chgData name="Pallamreddy, Baladityareddy" userId="6b449112-2fb7-4793-8532-2fb544a3ece6" providerId="ADAL" clId="{0B4A09D3-DEE4-4AE7-8395-DA8F83A1398B}" dt="2023-11-30T03:50:31.172" v="20" actId="26606"/>
          <ac:spMkLst>
            <pc:docMk/>
            <pc:sldMk cId="2127311437" sldId="265"/>
            <ac:spMk id="12" creationId="{44F3197D-248B-46C5-B6EE-003F4E0C6CF9}"/>
          </ac:spMkLst>
        </pc:spChg>
        <pc:spChg chg="add del">
          <ac:chgData name="Pallamreddy, Baladityareddy" userId="6b449112-2fb7-4793-8532-2fb544a3ece6" providerId="ADAL" clId="{0B4A09D3-DEE4-4AE7-8395-DA8F83A1398B}" dt="2023-11-30T03:48:23.713" v="10" actId="26606"/>
          <ac:spMkLst>
            <pc:docMk/>
            <pc:sldMk cId="2127311437" sldId="265"/>
            <ac:spMk id="13" creationId="{DF974A6A-FAA4-1F7E-2563-D810CE4C3CD1}"/>
          </ac:spMkLst>
        </pc:spChg>
        <pc:spChg chg="add del">
          <ac:chgData name="Pallamreddy, Baladityareddy" userId="6b449112-2fb7-4793-8532-2fb544a3ece6" providerId="ADAL" clId="{0B4A09D3-DEE4-4AE7-8395-DA8F83A1398B}" dt="2023-11-30T03:48:23.713" v="10" actId="26606"/>
          <ac:spMkLst>
            <pc:docMk/>
            <pc:sldMk cId="2127311437" sldId="265"/>
            <ac:spMk id="16" creationId="{C8A3C342-1D03-412F-8DD3-BF519E8E0AE9}"/>
          </ac:spMkLst>
        </pc:spChg>
        <pc:spChg chg="add del">
          <ac:chgData name="Pallamreddy, Baladityareddy" userId="6b449112-2fb7-4793-8532-2fb544a3ece6" providerId="ADAL" clId="{0B4A09D3-DEE4-4AE7-8395-DA8F83A1398B}" dt="2023-11-30T03:48:23.713" v="10" actId="26606"/>
          <ac:spMkLst>
            <pc:docMk/>
            <pc:sldMk cId="2127311437" sldId="265"/>
            <ac:spMk id="18" creationId="{81CC9B02-E087-4350-AEBD-2C3CF001AF01}"/>
          </ac:spMkLst>
        </pc:spChg>
        <pc:spChg chg="add del mod ord">
          <ac:chgData name="Pallamreddy, Baladityareddy" userId="6b449112-2fb7-4793-8532-2fb544a3ece6" providerId="ADAL" clId="{0B4A09D3-DEE4-4AE7-8395-DA8F83A1398B}" dt="2023-11-30T03:53:38.741" v="66" actId="700"/>
          <ac:spMkLst>
            <pc:docMk/>
            <pc:sldMk cId="2127311437" sldId="265"/>
            <ac:spMk id="19" creationId="{20E0D16D-766E-8048-E2B4-E13E95AB030B}"/>
          </ac:spMkLst>
        </pc:spChg>
        <pc:spChg chg="add del">
          <ac:chgData name="Pallamreddy, Baladityareddy" userId="6b449112-2fb7-4793-8532-2fb544a3ece6" providerId="ADAL" clId="{0B4A09D3-DEE4-4AE7-8395-DA8F83A1398B}" dt="2023-11-30T03:48:34.450" v="12" actId="26606"/>
          <ac:spMkLst>
            <pc:docMk/>
            <pc:sldMk cId="2127311437" sldId="265"/>
            <ac:spMk id="21" creationId="{6DDE478A-9B9B-4F32-906C-273776BD77F0}"/>
          </ac:spMkLst>
        </pc:spChg>
        <pc:spChg chg="add del">
          <ac:chgData name="Pallamreddy, Baladityareddy" userId="6b449112-2fb7-4793-8532-2fb544a3ece6" providerId="ADAL" clId="{0B4A09D3-DEE4-4AE7-8395-DA8F83A1398B}" dt="2023-11-30T03:48:34.450" v="12" actId="26606"/>
          <ac:spMkLst>
            <pc:docMk/>
            <pc:sldMk cId="2127311437" sldId="265"/>
            <ac:spMk id="22" creationId="{E62CC24A-B5F3-F607-FCCA-BE29A6107AA3}"/>
          </ac:spMkLst>
        </pc:spChg>
        <pc:spChg chg="add del">
          <ac:chgData name="Pallamreddy, Baladityareddy" userId="6b449112-2fb7-4793-8532-2fb544a3ece6" providerId="ADAL" clId="{0B4A09D3-DEE4-4AE7-8395-DA8F83A1398B}" dt="2023-11-30T03:50:31.172" v="20" actId="26606"/>
          <ac:spMkLst>
            <pc:docMk/>
            <pc:sldMk cId="2127311437" sldId="265"/>
            <ac:spMk id="24" creationId="{040549E2-C5A5-4ED5-80AB-070FEBDF5320}"/>
          </ac:spMkLst>
        </pc:spChg>
        <pc:spChg chg="add del">
          <ac:chgData name="Pallamreddy, Baladityareddy" userId="6b449112-2fb7-4793-8532-2fb544a3ece6" providerId="ADAL" clId="{0B4A09D3-DEE4-4AE7-8395-DA8F83A1398B}" dt="2023-11-30T03:48:46.391" v="14" actId="478"/>
          <ac:spMkLst>
            <pc:docMk/>
            <pc:sldMk cId="2127311437" sldId="265"/>
            <ac:spMk id="25" creationId="{A5501060-885C-8CEA-2D27-F1DF21ED72F0}"/>
          </ac:spMkLst>
        </pc:spChg>
        <pc:spChg chg="add del">
          <ac:chgData name="Pallamreddy, Baladityareddy" userId="6b449112-2fb7-4793-8532-2fb544a3ece6" providerId="ADAL" clId="{0B4A09D3-DEE4-4AE7-8395-DA8F83A1398B}" dt="2023-11-30T03:50:37.217" v="23" actId="26606"/>
          <ac:spMkLst>
            <pc:docMk/>
            <pc:sldMk cId="2127311437" sldId="265"/>
            <ac:spMk id="26" creationId="{E4F17063-EDA4-417B-946F-BA357F3B390D}"/>
          </ac:spMkLst>
        </pc:spChg>
        <pc:spChg chg="add del">
          <ac:chgData name="Pallamreddy, Baladityareddy" userId="6b449112-2fb7-4793-8532-2fb544a3ece6" providerId="ADAL" clId="{0B4A09D3-DEE4-4AE7-8395-DA8F83A1398B}" dt="2023-11-30T03:50:37.217" v="23" actId="26606"/>
          <ac:spMkLst>
            <pc:docMk/>
            <pc:sldMk cId="2127311437" sldId="265"/>
            <ac:spMk id="28" creationId="{D36F3EEA-55D4-4677-80E7-92D00B8F343B}"/>
          </ac:spMkLst>
        </pc:spChg>
        <pc:spChg chg="add del">
          <ac:chgData name="Pallamreddy, Baladityareddy" userId="6b449112-2fb7-4793-8532-2fb544a3ece6" providerId="ADAL" clId="{0B4A09D3-DEE4-4AE7-8395-DA8F83A1398B}" dt="2023-11-30T03:50:37.217" v="23" actId="26606"/>
          <ac:spMkLst>
            <pc:docMk/>
            <pc:sldMk cId="2127311437" sldId="265"/>
            <ac:spMk id="30" creationId="{44F3197D-248B-46C5-B6EE-003F4E0C6CF9}"/>
          </ac:spMkLst>
        </pc:spChg>
        <pc:spChg chg="add del">
          <ac:chgData name="Pallamreddy, Baladityareddy" userId="6b449112-2fb7-4793-8532-2fb544a3ece6" providerId="ADAL" clId="{0B4A09D3-DEE4-4AE7-8395-DA8F83A1398B}" dt="2023-11-30T03:50:37.217" v="23" actId="26606"/>
          <ac:spMkLst>
            <pc:docMk/>
            <pc:sldMk cId="2127311437" sldId="265"/>
            <ac:spMk id="33" creationId="{040549E2-C5A5-4ED5-80AB-070FEBDF5320}"/>
          </ac:spMkLst>
        </pc:spChg>
        <pc:spChg chg="add del mod ord">
          <ac:chgData name="Pallamreddy, Baladityareddy" userId="6b449112-2fb7-4793-8532-2fb544a3ece6" providerId="ADAL" clId="{0B4A09D3-DEE4-4AE7-8395-DA8F83A1398B}" dt="2023-11-30T03:53:38.741" v="66" actId="700"/>
          <ac:spMkLst>
            <pc:docMk/>
            <pc:sldMk cId="2127311437" sldId="265"/>
            <ac:spMk id="34" creationId="{AC8D495F-A51F-0D9F-DDA1-6E2A48717C62}"/>
          </ac:spMkLst>
        </pc:spChg>
        <pc:spChg chg="add del">
          <ac:chgData name="Pallamreddy, Baladityareddy" userId="6b449112-2fb7-4793-8532-2fb544a3ece6" providerId="ADAL" clId="{0B4A09D3-DEE4-4AE7-8395-DA8F83A1398B}" dt="2023-11-30T03:51:02.375" v="25" actId="26606"/>
          <ac:spMkLst>
            <pc:docMk/>
            <pc:sldMk cId="2127311437" sldId="265"/>
            <ac:spMk id="37" creationId="{44F3197D-248B-46C5-B6EE-003F4E0C6CF9}"/>
          </ac:spMkLst>
        </pc:spChg>
        <pc:spChg chg="add del">
          <ac:chgData name="Pallamreddy, Baladityareddy" userId="6b449112-2fb7-4793-8532-2fb544a3ece6" providerId="ADAL" clId="{0B4A09D3-DEE4-4AE7-8395-DA8F83A1398B}" dt="2023-11-30T03:51:02.375" v="25" actId="26606"/>
          <ac:spMkLst>
            <pc:docMk/>
            <pc:sldMk cId="2127311437" sldId="265"/>
            <ac:spMk id="40" creationId="{040549E2-C5A5-4ED5-80AB-070FEBDF5320}"/>
          </ac:spMkLst>
        </pc:spChg>
        <pc:spChg chg="add del mod ord">
          <ac:chgData name="Pallamreddy, Baladityareddy" userId="6b449112-2fb7-4793-8532-2fb544a3ece6" providerId="ADAL" clId="{0B4A09D3-DEE4-4AE7-8395-DA8F83A1398B}" dt="2023-11-30T03:53:38.741" v="66" actId="700"/>
          <ac:spMkLst>
            <pc:docMk/>
            <pc:sldMk cId="2127311437" sldId="265"/>
            <ac:spMk id="41" creationId="{9AFA6E90-FACB-87D0-C478-8416937C1060}"/>
          </ac:spMkLst>
        </pc:spChg>
        <pc:spChg chg="add del">
          <ac:chgData name="Pallamreddy, Baladityareddy" userId="6b449112-2fb7-4793-8532-2fb544a3ece6" providerId="ADAL" clId="{0B4A09D3-DEE4-4AE7-8395-DA8F83A1398B}" dt="2023-11-30T03:54:56.674" v="90" actId="26606"/>
          <ac:spMkLst>
            <pc:docMk/>
            <pc:sldMk cId="2127311437" sldId="265"/>
            <ac:spMk id="44" creationId="{5F07A6A6-E44B-411E-AA18-65E4811366A6}"/>
          </ac:spMkLst>
        </pc:spChg>
        <pc:spChg chg="add del">
          <ac:chgData name="Pallamreddy, Baladityareddy" userId="6b449112-2fb7-4793-8532-2fb544a3ece6" providerId="ADAL" clId="{0B4A09D3-DEE4-4AE7-8395-DA8F83A1398B}" dt="2023-11-30T03:54:56.674" v="90" actId="26606"/>
          <ac:spMkLst>
            <pc:docMk/>
            <pc:sldMk cId="2127311437" sldId="265"/>
            <ac:spMk id="47" creationId="{5D5A8E14-301B-40C0-A174-D2232EF95C0B}"/>
          </ac:spMkLst>
        </pc:spChg>
        <pc:spChg chg="add del mod ord">
          <ac:chgData name="Pallamreddy, Baladityareddy" userId="6b449112-2fb7-4793-8532-2fb544a3ece6" providerId="ADAL" clId="{0B4A09D3-DEE4-4AE7-8395-DA8F83A1398B}" dt="2023-11-30T03:53:38.741" v="66" actId="700"/>
          <ac:spMkLst>
            <pc:docMk/>
            <pc:sldMk cId="2127311437" sldId="265"/>
            <ac:spMk id="48" creationId="{F5350405-6460-14DC-3AA4-BF1A1E0202BE}"/>
          </ac:spMkLst>
        </pc:spChg>
        <pc:spChg chg="add del mod ord">
          <ac:chgData name="Pallamreddy, Baladityareddy" userId="6b449112-2fb7-4793-8532-2fb544a3ece6" providerId="ADAL" clId="{0B4A09D3-DEE4-4AE7-8395-DA8F83A1398B}" dt="2023-11-30T03:53:38.741" v="66" actId="700"/>
          <ac:spMkLst>
            <pc:docMk/>
            <pc:sldMk cId="2127311437" sldId="265"/>
            <ac:spMk id="49" creationId="{483E1BD4-252A-EA52-CBA1-6D34B9A6BF7B}"/>
          </ac:spMkLst>
        </pc:spChg>
        <pc:spChg chg="add del mod ord">
          <ac:chgData name="Pallamreddy, Baladityareddy" userId="6b449112-2fb7-4793-8532-2fb544a3ece6" providerId="ADAL" clId="{0B4A09D3-DEE4-4AE7-8395-DA8F83A1398B}" dt="2023-11-30T03:53:38.741" v="66" actId="700"/>
          <ac:spMkLst>
            <pc:docMk/>
            <pc:sldMk cId="2127311437" sldId="265"/>
            <ac:spMk id="50" creationId="{58C454AB-94BC-F39E-9E6E-EBFC2232BF72}"/>
          </ac:spMkLst>
        </pc:spChg>
        <pc:spChg chg="add del mod ord">
          <ac:chgData name="Pallamreddy, Baladityareddy" userId="6b449112-2fb7-4793-8532-2fb544a3ece6" providerId="ADAL" clId="{0B4A09D3-DEE4-4AE7-8395-DA8F83A1398B}" dt="2023-11-30T03:53:38.741" v="66" actId="700"/>
          <ac:spMkLst>
            <pc:docMk/>
            <pc:sldMk cId="2127311437" sldId="265"/>
            <ac:spMk id="51" creationId="{DC633C1A-CF1F-126D-493E-C755DE46B025}"/>
          </ac:spMkLst>
        </pc:spChg>
        <pc:spChg chg="add del mod ord">
          <ac:chgData name="Pallamreddy, Baladityareddy" userId="6b449112-2fb7-4793-8532-2fb544a3ece6" providerId="ADAL" clId="{0B4A09D3-DEE4-4AE7-8395-DA8F83A1398B}" dt="2023-11-30T03:53:38.741" v="66" actId="700"/>
          <ac:spMkLst>
            <pc:docMk/>
            <pc:sldMk cId="2127311437" sldId="265"/>
            <ac:spMk id="52" creationId="{97CF3C10-9294-5D29-5830-4DF02EB149AF}"/>
          </ac:spMkLst>
        </pc:spChg>
        <pc:spChg chg="add">
          <ac:chgData name="Pallamreddy, Baladityareddy" userId="6b449112-2fb7-4793-8532-2fb544a3ece6" providerId="ADAL" clId="{0B4A09D3-DEE4-4AE7-8395-DA8F83A1398B}" dt="2023-11-30T03:54:56.674" v="90" actId="26606"/>
          <ac:spMkLst>
            <pc:docMk/>
            <pc:sldMk cId="2127311437" sldId="265"/>
            <ac:spMk id="56" creationId="{DAD27A50-88D7-4E2A-8488-F2879768AF35}"/>
          </ac:spMkLst>
        </pc:spChg>
        <pc:spChg chg="add mod">
          <ac:chgData name="Pallamreddy, Baladityareddy" userId="6b449112-2fb7-4793-8532-2fb544a3ece6" providerId="ADAL" clId="{0B4A09D3-DEE4-4AE7-8395-DA8F83A1398B}" dt="2023-11-30T04:12:29.194" v="249" actId="1076"/>
          <ac:spMkLst>
            <pc:docMk/>
            <pc:sldMk cId="2127311437" sldId="265"/>
            <ac:spMk id="57" creationId="{C18EEFCD-574A-5211-0C04-05DAFA907E19}"/>
          </ac:spMkLst>
        </pc:spChg>
        <pc:spChg chg="add mod">
          <ac:chgData name="Pallamreddy, Baladityareddy" userId="6b449112-2fb7-4793-8532-2fb544a3ece6" providerId="ADAL" clId="{0B4A09D3-DEE4-4AE7-8395-DA8F83A1398B}" dt="2023-11-30T04:12:17.561" v="248" actId="1076"/>
          <ac:spMkLst>
            <pc:docMk/>
            <pc:sldMk cId="2127311437" sldId="265"/>
            <ac:spMk id="59" creationId="{2E7F3EB9-4196-E098-1E3C-629382E05880}"/>
          </ac:spMkLst>
        </pc:spChg>
        <pc:spChg chg="add">
          <ac:chgData name="Pallamreddy, Baladityareddy" userId="6b449112-2fb7-4793-8532-2fb544a3ece6" providerId="ADAL" clId="{0B4A09D3-DEE4-4AE7-8395-DA8F83A1398B}" dt="2023-11-30T03:54:56.674" v="90" actId="26606"/>
          <ac:spMkLst>
            <pc:docMk/>
            <pc:sldMk cId="2127311437" sldId="265"/>
            <ac:spMk id="62" creationId="{7C704F0F-1CD8-4DC1-AEE9-225958232415}"/>
          </ac:spMkLst>
        </pc:spChg>
        <pc:picChg chg="add del mod ord">
          <ac:chgData name="Pallamreddy, Baladityareddy" userId="6b449112-2fb7-4793-8532-2fb544a3ece6" providerId="ADAL" clId="{0B4A09D3-DEE4-4AE7-8395-DA8F83A1398B}" dt="2023-11-30T04:12:12.888" v="247" actId="1076"/>
          <ac:picMkLst>
            <pc:docMk/>
            <pc:sldMk cId="2127311437" sldId="265"/>
            <ac:picMk id="5" creationId="{39E808AE-4541-0944-3436-DB08603C4154}"/>
          </ac:picMkLst>
        </pc:picChg>
        <pc:picChg chg="add del mod">
          <ac:chgData name="Pallamreddy, Baladityareddy" userId="6b449112-2fb7-4793-8532-2fb544a3ece6" providerId="ADAL" clId="{0B4A09D3-DEE4-4AE7-8395-DA8F83A1398B}" dt="2023-11-30T04:12:01.829" v="244" actId="1076"/>
          <ac:picMkLst>
            <pc:docMk/>
            <pc:sldMk cId="2127311437" sldId="265"/>
            <ac:picMk id="7" creationId="{E42F2382-DFA6-7C7D-12D5-4A8A5B07259E}"/>
          </ac:picMkLst>
        </pc:picChg>
        <pc:picChg chg="add del mod ord">
          <ac:chgData name="Pallamreddy, Baladityareddy" userId="6b449112-2fb7-4793-8532-2fb544a3ece6" providerId="ADAL" clId="{0B4A09D3-DEE4-4AE7-8395-DA8F83A1398B}" dt="2023-11-30T03:53:43.494" v="68" actId="478"/>
          <ac:picMkLst>
            <pc:docMk/>
            <pc:sldMk cId="2127311437" sldId="265"/>
            <ac:picMk id="9" creationId="{55562B16-CFDB-CD56-014D-2EA9EB6C267A}"/>
          </ac:picMkLst>
        </pc:picChg>
        <pc:picChg chg="add del">
          <ac:chgData name="Pallamreddy, Baladityareddy" userId="6b449112-2fb7-4793-8532-2fb544a3ece6" providerId="ADAL" clId="{0B4A09D3-DEE4-4AE7-8395-DA8F83A1398B}" dt="2023-11-30T03:50:31.172" v="20" actId="26606"/>
          <ac:picMkLst>
            <pc:docMk/>
            <pc:sldMk cId="2127311437" sldId="265"/>
            <ac:picMk id="11" creationId="{99F13062-7BB6-4A97-B661-CDE2EDEAE70E}"/>
          </ac:picMkLst>
        </pc:picChg>
        <pc:picChg chg="add del">
          <ac:chgData name="Pallamreddy, Baladityareddy" userId="6b449112-2fb7-4793-8532-2fb544a3ece6" providerId="ADAL" clId="{0B4A09D3-DEE4-4AE7-8395-DA8F83A1398B}" dt="2023-11-30T03:50:31.172" v="20" actId="26606"/>
          <ac:picMkLst>
            <pc:docMk/>
            <pc:sldMk cId="2127311437" sldId="265"/>
            <ac:picMk id="14" creationId="{844EE02A-F0F8-4A23-B21D-CF2066B65D30}"/>
          </ac:picMkLst>
        </pc:picChg>
        <pc:picChg chg="add del">
          <ac:chgData name="Pallamreddy, Baladityareddy" userId="6b449112-2fb7-4793-8532-2fb544a3ece6" providerId="ADAL" clId="{0B4A09D3-DEE4-4AE7-8395-DA8F83A1398B}" dt="2023-11-30T03:50:31.172" v="20" actId="26606"/>
          <ac:picMkLst>
            <pc:docMk/>
            <pc:sldMk cId="2127311437" sldId="265"/>
            <ac:picMk id="15" creationId="{FFC3E649-106F-4B41-9FF5-327536E4CFBD}"/>
          </ac:picMkLst>
        </pc:picChg>
        <pc:picChg chg="add del">
          <ac:chgData name="Pallamreddy, Baladityareddy" userId="6b449112-2fb7-4793-8532-2fb544a3ece6" providerId="ADAL" clId="{0B4A09D3-DEE4-4AE7-8395-DA8F83A1398B}" dt="2023-11-30T03:50:31.172" v="20" actId="26606"/>
          <ac:picMkLst>
            <pc:docMk/>
            <pc:sldMk cId="2127311437" sldId="265"/>
            <ac:picMk id="17" creationId="{79F6731C-42C0-45DB-9F9A-B831CBEC5182}"/>
          </ac:picMkLst>
        </pc:picChg>
        <pc:picChg chg="add del">
          <ac:chgData name="Pallamreddy, Baladityareddy" userId="6b449112-2fb7-4793-8532-2fb544a3ece6" providerId="ADAL" clId="{0B4A09D3-DEE4-4AE7-8395-DA8F83A1398B}" dt="2023-11-30T03:50:37.217" v="23" actId="26606"/>
          <ac:picMkLst>
            <pc:docMk/>
            <pc:sldMk cId="2127311437" sldId="265"/>
            <ac:picMk id="27" creationId="{844EE02A-F0F8-4A23-B21D-CF2066B65D30}"/>
          </ac:picMkLst>
        </pc:picChg>
        <pc:picChg chg="add del">
          <ac:chgData name="Pallamreddy, Baladityareddy" userId="6b449112-2fb7-4793-8532-2fb544a3ece6" providerId="ADAL" clId="{0B4A09D3-DEE4-4AE7-8395-DA8F83A1398B}" dt="2023-11-30T03:50:37.217" v="23" actId="26606"/>
          <ac:picMkLst>
            <pc:docMk/>
            <pc:sldMk cId="2127311437" sldId="265"/>
            <ac:picMk id="29" creationId="{99F13062-7BB6-4A97-B661-CDE2EDEAE70E}"/>
          </ac:picMkLst>
        </pc:picChg>
        <pc:picChg chg="add del">
          <ac:chgData name="Pallamreddy, Baladityareddy" userId="6b449112-2fb7-4793-8532-2fb544a3ece6" providerId="ADAL" clId="{0B4A09D3-DEE4-4AE7-8395-DA8F83A1398B}" dt="2023-11-30T03:50:37.217" v="23" actId="26606"/>
          <ac:picMkLst>
            <pc:docMk/>
            <pc:sldMk cId="2127311437" sldId="265"/>
            <ac:picMk id="31" creationId="{FFC3E649-106F-4B41-9FF5-327536E4CFBD}"/>
          </ac:picMkLst>
        </pc:picChg>
        <pc:picChg chg="add del">
          <ac:chgData name="Pallamreddy, Baladityareddy" userId="6b449112-2fb7-4793-8532-2fb544a3ece6" providerId="ADAL" clId="{0B4A09D3-DEE4-4AE7-8395-DA8F83A1398B}" dt="2023-11-30T03:50:37.217" v="23" actId="26606"/>
          <ac:picMkLst>
            <pc:docMk/>
            <pc:sldMk cId="2127311437" sldId="265"/>
            <ac:picMk id="32" creationId="{79F6731C-42C0-45DB-9F9A-B831CBEC5182}"/>
          </ac:picMkLst>
        </pc:picChg>
        <pc:picChg chg="add del">
          <ac:chgData name="Pallamreddy, Baladityareddy" userId="6b449112-2fb7-4793-8532-2fb544a3ece6" providerId="ADAL" clId="{0B4A09D3-DEE4-4AE7-8395-DA8F83A1398B}" dt="2023-11-30T03:51:02.375" v="25" actId="26606"/>
          <ac:picMkLst>
            <pc:docMk/>
            <pc:sldMk cId="2127311437" sldId="265"/>
            <ac:picMk id="35" creationId="{844EE02A-F0F8-4A23-B21D-CF2066B65D30}"/>
          </ac:picMkLst>
        </pc:picChg>
        <pc:picChg chg="add del">
          <ac:chgData name="Pallamreddy, Baladityareddy" userId="6b449112-2fb7-4793-8532-2fb544a3ece6" providerId="ADAL" clId="{0B4A09D3-DEE4-4AE7-8395-DA8F83A1398B}" dt="2023-11-30T03:51:02.375" v="25" actId="26606"/>
          <ac:picMkLst>
            <pc:docMk/>
            <pc:sldMk cId="2127311437" sldId="265"/>
            <ac:picMk id="36" creationId="{99F13062-7BB6-4A97-B661-CDE2EDEAE70E}"/>
          </ac:picMkLst>
        </pc:picChg>
        <pc:picChg chg="add del">
          <ac:chgData name="Pallamreddy, Baladityareddy" userId="6b449112-2fb7-4793-8532-2fb544a3ece6" providerId="ADAL" clId="{0B4A09D3-DEE4-4AE7-8395-DA8F83A1398B}" dt="2023-11-30T03:51:02.375" v="25" actId="26606"/>
          <ac:picMkLst>
            <pc:docMk/>
            <pc:sldMk cId="2127311437" sldId="265"/>
            <ac:picMk id="38" creationId="{FFC3E649-106F-4B41-9FF5-327536E4CFBD}"/>
          </ac:picMkLst>
        </pc:picChg>
        <pc:picChg chg="add del">
          <ac:chgData name="Pallamreddy, Baladityareddy" userId="6b449112-2fb7-4793-8532-2fb544a3ece6" providerId="ADAL" clId="{0B4A09D3-DEE4-4AE7-8395-DA8F83A1398B}" dt="2023-11-30T03:51:02.375" v="25" actId="26606"/>
          <ac:picMkLst>
            <pc:docMk/>
            <pc:sldMk cId="2127311437" sldId="265"/>
            <ac:picMk id="39" creationId="{79F6731C-42C0-45DB-9F9A-B831CBEC5182}"/>
          </ac:picMkLst>
        </pc:picChg>
        <pc:picChg chg="add del">
          <ac:chgData name="Pallamreddy, Baladityareddy" userId="6b449112-2fb7-4793-8532-2fb544a3ece6" providerId="ADAL" clId="{0B4A09D3-DEE4-4AE7-8395-DA8F83A1398B}" dt="2023-11-30T03:54:56.674" v="90" actId="26606"/>
          <ac:picMkLst>
            <pc:docMk/>
            <pc:sldMk cId="2127311437" sldId="265"/>
            <ac:picMk id="42" creationId="{0F7302AF-86B9-441B-8D24-AC382E2A43A7}"/>
          </ac:picMkLst>
        </pc:picChg>
        <pc:picChg chg="add del">
          <ac:chgData name="Pallamreddy, Baladityareddy" userId="6b449112-2fb7-4793-8532-2fb544a3ece6" providerId="ADAL" clId="{0B4A09D3-DEE4-4AE7-8395-DA8F83A1398B}" dt="2023-11-30T03:54:56.674" v="90" actId="26606"/>
          <ac:picMkLst>
            <pc:docMk/>
            <pc:sldMk cId="2127311437" sldId="265"/>
            <ac:picMk id="43" creationId="{99A2A6C2-D371-4C6B-B50F-CC71C6D01037}"/>
          </ac:picMkLst>
        </pc:picChg>
        <pc:picChg chg="add del">
          <ac:chgData name="Pallamreddy, Baladityareddy" userId="6b449112-2fb7-4793-8532-2fb544a3ece6" providerId="ADAL" clId="{0B4A09D3-DEE4-4AE7-8395-DA8F83A1398B}" dt="2023-11-30T03:54:56.674" v="90" actId="26606"/>
          <ac:picMkLst>
            <pc:docMk/>
            <pc:sldMk cId="2127311437" sldId="265"/>
            <ac:picMk id="45" creationId="{8CC3468F-5EED-42B0-8507-F30360E1D51E}"/>
          </ac:picMkLst>
        </pc:picChg>
        <pc:picChg chg="add del">
          <ac:chgData name="Pallamreddy, Baladityareddy" userId="6b449112-2fb7-4793-8532-2fb544a3ece6" providerId="ADAL" clId="{0B4A09D3-DEE4-4AE7-8395-DA8F83A1398B}" dt="2023-11-30T03:54:56.674" v="90" actId="26606"/>
          <ac:picMkLst>
            <pc:docMk/>
            <pc:sldMk cId="2127311437" sldId="265"/>
            <ac:picMk id="46" creationId="{591711EE-029D-453C-9AE9-E87829F1D3D3}"/>
          </ac:picMkLst>
        </pc:picChg>
        <pc:picChg chg="add">
          <ac:chgData name="Pallamreddy, Baladityareddy" userId="6b449112-2fb7-4793-8532-2fb544a3ece6" providerId="ADAL" clId="{0B4A09D3-DEE4-4AE7-8395-DA8F83A1398B}" dt="2023-11-30T03:54:56.674" v="90" actId="26606"/>
          <ac:picMkLst>
            <pc:docMk/>
            <pc:sldMk cId="2127311437" sldId="265"/>
            <ac:picMk id="53" creationId="{94DDC893-E5EF-4CDE-B040-BA5B53AADD78}"/>
          </ac:picMkLst>
        </pc:picChg>
        <pc:picChg chg="add del mod">
          <ac:chgData name="Pallamreddy, Baladityareddy" userId="6b449112-2fb7-4793-8532-2fb544a3ece6" providerId="ADAL" clId="{0B4A09D3-DEE4-4AE7-8395-DA8F83A1398B}" dt="2023-11-30T03:53:35.384" v="58" actId="931"/>
          <ac:picMkLst>
            <pc:docMk/>
            <pc:sldMk cId="2127311437" sldId="265"/>
            <ac:picMk id="54" creationId="{5549F36A-4D73-DBF8-4EC5-A88704AE6525}"/>
          </ac:picMkLst>
        </pc:picChg>
        <pc:picChg chg="add">
          <ac:chgData name="Pallamreddy, Baladityareddy" userId="6b449112-2fb7-4793-8532-2fb544a3ece6" providerId="ADAL" clId="{0B4A09D3-DEE4-4AE7-8395-DA8F83A1398B}" dt="2023-11-30T03:54:56.674" v="90" actId="26606"/>
          <ac:picMkLst>
            <pc:docMk/>
            <pc:sldMk cId="2127311437" sldId="265"/>
            <ac:picMk id="55" creationId="{85F1A06D-D369-4974-8208-56120C5E7A97}"/>
          </ac:picMkLst>
        </pc:picChg>
        <pc:picChg chg="add">
          <ac:chgData name="Pallamreddy, Baladityareddy" userId="6b449112-2fb7-4793-8532-2fb544a3ece6" providerId="ADAL" clId="{0B4A09D3-DEE4-4AE7-8395-DA8F83A1398B}" dt="2023-11-30T03:54:56.674" v="90" actId="26606"/>
          <ac:picMkLst>
            <pc:docMk/>
            <pc:sldMk cId="2127311437" sldId="265"/>
            <ac:picMk id="58" creationId="{A47C6ACD-2325-48C6-B9F3-C21563A05EA5}"/>
          </ac:picMkLst>
        </pc:picChg>
        <pc:picChg chg="add">
          <ac:chgData name="Pallamreddy, Baladityareddy" userId="6b449112-2fb7-4793-8532-2fb544a3ece6" providerId="ADAL" clId="{0B4A09D3-DEE4-4AE7-8395-DA8F83A1398B}" dt="2023-11-30T03:54:56.674" v="90" actId="26606"/>
          <ac:picMkLst>
            <pc:docMk/>
            <pc:sldMk cId="2127311437" sldId="265"/>
            <ac:picMk id="60" creationId="{1081DF83-4F35-4560-87E6-0DE8AAAC33DB}"/>
          </ac:picMkLst>
        </pc:picChg>
        <pc:cxnChg chg="add del">
          <ac:chgData name="Pallamreddy, Baladityareddy" userId="6b449112-2fb7-4793-8532-2fb544a3ece6" providerId="ADAL" clId="{0B4A09D3-DEE4-4AE7-8395-DA8F83A1398B}" dt="2023-11-30T03:48:34.450" v="12" actId="26606"/>
          <ac:cxnSpMkLst>
            <pc:docMk/>
            <pc:sldMk cId="2127311437" sldId="265"/>
            <ac:cxnSpMk id="20" creationId="{56FE85DE-8857-4E6E-800A-944BB57F97EF}"/>
          </ac:cxnSpMkLst>
        </pc:cxnChg>
        <pc:cxnChg chg="add del">
          <ac:chgData name="Pallamreddy, Baladityareddy" userId="6b449112-2fb7-4793-8532-2fb544a3ece6" providerId="ADAL" clId="{0B4A09D3-DEE4-4AE7-8395-DA8F83A1398B}" dt="2023-11-30T03:48:34.450" v="12" actId="26606"/>
          <ac:cxnSpMkLst>
            <pc:docMk/>
            <pc:sldMk cId="2127311437" sldId="265"/>
            <ac:cxnSpMk id="23" creationId="{133675D8-8B7A-4149-AD08-B81A69EC6C88}"/>
          </ac:cxnSpMkLst>
        </pc:cxnChg>
      </pc:sldChg>
      <pc:sldChg chg="addSp delSp modSp new mod setBg">
        <pc:chgData name="Pallamreddy, Baladityareddy" userId="6b449112-2fb7-4793-8532-2fb544a3ece6" providerId="ADAL" clId="{0B4A09D3-DEE4-4AE7-8395-DA8F83A1398B}" dt="2023-11-30T04:10:52.984" v="230" actId="20577"/>
        <pc:sldMkLst>
          <pc:docMk/>
          <pc:sldMk cId="2517472319" sldId="270"/>
        </pc:sldMkLst>
        <pc:spChg chg="del">
          <ac:chgData name="Pallamreddy, Baladityareddy" userId="6b449112-2fb7-4793-8532-2fb544a3ece6" providerId="ADAL" clId="{0B4A09D3-DEE4-4AE7-8395-DA8F83A1398B}" dt="2023-11-30T03:55:36.971" v="96" actId="478"/>
          <ac:spMkLst>
            <pc:docMk/>
            <pc:sldMk cId="2517472319" sldId="270"/>
            <ac:spMk id="2" creationId="{9DBC1441-A7F3-1D39-E8F8-784BBA2A7E43}"/>
          </ac:spMkLst>
        </pc:spChg>
        <pc:spChg chg="del">
          <ac:chgData name="Pallamreddy, Baladityareddy" userId="6b449112-2fb7-4793-8532-2fb544a3ece6" providerId="ADAL" clId="{0B4A09D3-DEE4-4AE7-8395-DA8F83A1398B}" dt="2023-11-30T03:55:30.358" v="93" actId="931"/>
          <ac:spMkLst>
            <pc:docMk/>
            <pc:sldMk cId="2517472319" sldId="270"/>
            <ac:spMk id="3" creationId="{DE1E8BAE-CF0A-B8DA-5417-1839B62C308F}"/>
          </ac:spMkLst>
        </pc:spChg>
        <pc:spChg chg="add mod">
          <ac:chgData name="Pallamreddy, Baladityareddy" userId="6b449112-2fb7-4793-8532-2fb544a3ece6" providerId="ADAL" clId="{0B4A09D3-DEE4-4AE7-8395-DA8F83A1398B}" dt="2023-11-30T04:10:52.984" v="230" actId="20577"/>
          <ac:spMkLst>
            <pc:docMk/>
            <pc:sldMk cId="2517472319" sldId="270"/>
            <ac:spMk id="6" creationId="{6DDFF39A-3F49-3DB9-E1B8-A1B3162766E2}"/>
          </ac:spMkLst>
        </pc:spChg>
        <pc:spChg chg="add del">
          <ac:chgData name="Pallamreddy, Baladityareddy" userId="6b449112-2fb7-4793-8532-2fb544a3ece6" providerId="ADAL" clId="{0B4A09D3-DEE4-4AE7-8395-DA8F83A1398B}" dt="2023-11-30T03:55:52.203" v="99" actId="26606"/>
          <ac:spMkLst>
            <pc:docMk/>
            <pc:sldMk cId="2517472319" sldId="270"/>
            <ac:spMk id="9" creationId="{4EA3BA01-E2F7-5D72-5ADC-4E6E72AC544A}"/>
          </ac:spMkLst>
        </pc:spChg>
        <pc:picChg chg="add mod">
          <ac:chgData name="Pallamreddy, Baladityareddy" userId="6b449112-2fb7-4793-8532-2fb544a3ece6" providerId="ADAL" clId="{0B4A09D3-DEE4-4AE7-8395-DA8F83A1398B}" dt="2023-11-30T03:56:08.803" v="101" actId="1076"/>
          <ac:picMkLst>
            <pc:docMk/>
            <pc:sldMk cId="2517472319" sldId="270"/>
            <ac:picMk id="5" creationId="{28679010-8E60-B11E-7556-76F9714CCE75}"/>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F0B9F1-FE12-414C-9FE1-4BCE566C6E0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9802468-17D5-4421-B42A-830C979DEC72}">
      <dgm:prSet/>
      <dgm:spPr/>
      <dgm:t>
        <a:bodyPr/>
        <a:lstStyle/>
        <a:p>
          <a:pPr>
            <a:lnSpc>
              <a:spcPct val="100000"/>
            </a:lnSpc>
          </a:pPr>
          <a:r>
            <a:rPr lang="en-US"/>
            <a:t>Flask : </a:t>
          </a:r>
          <a:r>
            <a:rPr lang="en-US" b="0" i="0"/>
            <a:t>Flask is a lightweight and web framework written in Python. Its main purpose is to make it easy to build web applications quickly and with minimal code.</a:t>
          </a:r>
          <a:endParaRPr lang="en-US"/>
        </a:p>
      </dgm:t>
    </dgm:pt>
    <dgm:pt modelId="{E868F28C-99BE-4D91-B191-E7E71B303B1A}" type="parTrans" cxnId="{EBB595A9-6446-4C5B-B440-A6703F9F0922}">
      <dgm:prSet/>
      <dgm:spPr/>
      <dgm:t>
        <a:bodyPr/>
        <a:lstStyle/>
        <a:p>
          <a:endParaRPr lang="en-US"/>
        </a:p>
      </dgm:t>
    </dgm:pt>
    <dgm:pt modelId="{C3CD6D10-378F-43D4-BF93-3722C43A1073}" type="sibTrans" cxnId="{EBB595A9-6446-4C5B-B440-A6703F9F0922}">
      <dgm:prSet/>
      <dgm:spPr/>
      <dgm:t>
        <a:bodyPr/>
        <a:lstStyle/>
        <a:p>
          <a:pPr>
            <a:lnSpc>
              <a:spcPct val="100000"/>
            </a:lnSpc>
          </a:pPr>
          <a:endParaRPr lang="en-US"/>
        </a:p>
      </dgm:t>
    </dgm:pt>
    <dgm:pt modelId="{54D30A46-4236-4CF7-8691-088A11D0D142}">
      <dgm:prSet/>
      <dgm:spPr/>
      <dgm:t>
        <a:bodyPr/>
        <a:lstStyle/>
        <a:p>
          <a:pPr>
            <a:lnSpc>
              <a:spcPct val="100000"/>
            </a:lnSpc>
          </a:pPr>
          <a:r>
            <a:rPr lang="en-US"/>
            <a:t>HTML CSS : </a:t>
          </a:r>
          <a:r>
            <a:rPr lang="en-US" b="0" i="0"/>
            <a:t>HTML (Hypertext Markup Language) and CSS (Cascading Style Sheets) are fundamental technologies used for building and styling websites.</a:t>
          </a:r>
          <a:endParaRPr lang="en-US"/>
        </a:p>
      </dgm:t>
    </dgm:pt>
    <dgm:pt modelId="{334C2A51-CEB6-4C34-84E1-0B0F6001B390}" type="parTrans" cxnId="{FFB9833F-FD9E-4B91-8B06-4450341A6D80}">
      <dgm:prSet/>
      <dgm:spPr/>
      <dgm:t>
        <a:bodyPr/>
        <a:lstStyle/>
        <a:p>
          <a:endParaRPr lang="en-US"/>
        </a:p>
      </dgm:t>
    </dgm:pt>
    <dgm:pt modelId="{75E96C58-4E43-4626-9E3B-3C9988C8C943}" type="sibTrans" cxnId="{FFB9833F-FD9E-4B91-8B06-4450341A6D80}">
      <dgm:prSet/>
      <dgm:spPr/>
      <dgm:t>
        <a:bodyPr/>
        <a:lstStyle/>
        <a:p>
          <a:pPr>
            <a:lnSpc>
              <a:spcPct val="100000"/>
            </a:lnSpc>
          </a:pPr>
          <a:endParaRPr lang="en-US"/>
        </a:p>
      </dgm:t>
    </dgm:pt>
    <dgm:pt modelId="{F3182BC0-86D5-4483-8B3A-C79F601AA00E}">
      <dgm:prSet/>
      <dgm:spPr/>
      <dgm:t>
        <a:bodyPr/>
        <a:lstStyle/>
        <a:p>
          <a:pPr>
            <a:lnSpc>
              <a:spcPct val="100000"/>
            </a:lnSpc>
          </a:pPr>
          <a:r>
            <a:rPr lang="en-US"/>
            <a:t>PYTHON: </a:t>
          </a:r>
          <a:r>
            <a:rPr lang="en-US" b="0" i="0"/>
            <a:t>Python has become the language of choice for data science and machine learning. </a:t>
          </a:r>
          <a:endParaRPr lang="en-US"/>
        </a:p>
      </dgm:t>
    </dgm:pt>
    <dgm:pt modelId="{8CDA4CD7-A3BA-4F20-B507-17C65123E26B}" type="parTrans" cxnId="{D9E99C16-9E67-4225-B8B4-C4726B18A8CF}">
      <dgm:prSet/>
      <dgm:spPr/>
      <dgm:t>
        <a:bodyPr/>
        <a:lstStyle/>
        <a:p>
          <a:endParaRPr lang="en-US"/>
        </a:p>
      </dgm:t>
    </dgm:pt>
    <dgm:pt modelId="{ABBD1549-3A5F-4AB7-97BE-131DCB0E4D11}" type="sibTrans" cxnId="{D9E99C16-9E67-4225-B8B4-C4726B18A8CF}">
      <dgm:prSet/>
      <dgm:spPr/>
      <dgm:t>
        <a:bodyPr/>
        <a:lstStyle/>
        <a:p>
          <a:pPr>
            <a:lnSpc>
              <a:spcPct val="100000"/>
            </a:lnSpc>
          </a:pPr>
          <a:endParaRPr lang="en-US"/>
        </a:p>
      </dgm:t>
    </dgm:pt>
    <dgm:pt modelId="{50428D6D-096E-453A-AF4A-BC2D45F546AB}">
      <dgm:prSet/>
      <dgm:spPr/>
      <dgm:t>
        <a:bodyPr/>
        <a:lstStyle/>
        <a:p>
          <a:pPr>
            <a:lnSpc>
              <a:spcPct val="100000"/>
            </a:lnSpc>
          </a:pPr>
          <a:r>
            <a:rPr lang="en-US"/>
            <a:t>ML flow :</a:t>
          </a:r>
          <a:r>
            <a:rPr lang="en-US" b="0" i="0"/>
            <a:t> MLflow is an open-source platform designed to manage the end-to-end machine learning lifecycle.</a:t>
          </a:r>
          <a:endParaRPr lang="en-US"/>
        </a:p>
      </dgm:t>
    </dgm:pt>
    <dgm:pt modelId="{34A03AEC-D088-4258-A724-1140349AABB6}" type="parTrans" cxnId="{21BED7DB-24C9-431B-9D3E-711BB460EDF9}">
      <dgm:prSet/>
      <dgm:spPr/>
      <dgm:t>
        <a:bodyPr/>
        <a:lstStyle/>
        <a:p>
          <a:endParaRPr lang="en-US"/>
        </a:p>
      </dgm:t>
    </dgm:pt>
    <dgm:pt modelId="{D8DE9F8D-B6A0-49BB-95B2-C0E88B17814F}" type="sibTrans" cxnId="{21BED7DB-24C9-431B-9D3E-711BB460EDF9}">
      <dgm:prSet/>
      <dgm:spPr/>
      <dgm:t>
        <a:bodyPr/>
        <a:lstStyle/>
        <a:p>
          <a:pPr>
            <a:lnSpc>
              <a:spcPct val="100000"/>
            </a:lnSpc>
          </a:pPr>
          <a:endParaRPr lang="en-US"/>
        </a:p>
      </dgm:t>
    </dgm:pt>
    <dgm:pt modelId="{24389740-D1AC-4497-8E24-D84B5E6C4CD0}">
      <dgm:prSet/>
      <dgm:spPr/>
      <dgm:t>
        <a:bodyPr/>
        <a:lstStyle/>
        <a:p>
          <a:pPr>
            <a:lnSpc>
              <a:spcPct val="100000"/>
            </a:lnSpc>
          </a:pPr>
          <a:r>
            <a:rPr lang="en-US"/>
            <a:t>DVC: </a:t>
          </a:r>
          <a:r>
            <a:rPr lang="en-US" b="0" i="0"/>
            <a:t>DVC is a version control system designed for machine learning projects. It focuses on versioning and managing machine learning datasets and models.</a:t>
          </a:r>
          <a:endParaRPr lang="en-US"/>
        </a:p>
      </dgm:t>
    </dgm:pt>
    <dgm:pt modelId="{905C54EF-E98E-455A-A14B-D2AC9DFE79CB}" type="parTrans" cxnId="{B2D9161F-7906-410E-BD1A-E89D7D343459}">
      <dgm:prSet/>
      <dgm:spPr/>
      <dgm:t>
        <a:bodyPr/>
        <a:lstStyle/>
        <a:p>
          <a:endParaRPr lang="en-US"/>
        </a:p>
      </dgm:t>
    </dgm:pt>
    <dgm:pt modelId="{659D431B-D08B-4A4B-94C5-5E80802124B2}" type="sibTrans" cxnId="{B2D9161F-7906-410E-BD1A-E89D7D343459}">
      <dgm:prSet/>
      <dgm:spPr/>
      <dgm:t>
        <a:bodyPr/>
        <a:lstStyle/>
        <a:p>
          <a:pPr>
            <a:lnSpc>
              <a:spcPct val="100000"/>
            </a:lnSpc>
          </a:pPr>
          <a:endParaRPr lang="en-US"/>
        </a:p>
      </dgm:t>
    </dgm:pt>
    <dgm:pt modelId="{F8825A69-42D5-406E-807A-10B36249F699}">
      <dgm:prSet/>
      <dgm:spPr/>
      <dgm:t>
        <a:bodyPr/>
        <a:lstStyle/>
        <a:p>
          <a:pPr>
            <a:lnSpc>
              <a:spcPct val="100000"/>
            </a:lnSpc>
          </a:pPr>
          <a:r>
            <a:rPr lang="en-US"/>
            <a:t>Docker : </a:t>
          </a:r>
          <a:r>
            <a:rPr lang="en-US" b="0" i="0"/>
            <a:t>Docker is a platform that enables developers to automate the deployment of applications inside lightweight, portable containers</a:t>
          </a:r>
          <a:endParaRPr lang="en-US"/>
        </a:p>
      </dgm:t>
    </dgm:pt>
    <dgm:pt modelId="{083D1E8B-E5F2-4EC8-964E-41FAD0CD768A}" type="parTrans" cxnId="{2E0A2AF5-441B-4141-9513-80E92598C61A}">
      <dgm:prSet/>
      <dgm:spPr/>
      <dgm:t>
        <a:bodyPr/>
        <a:lstStyle/>
        <a:p>
          <a:endParaRPr lang="en-US"/>
        </a:p>
      </dgm:t>
    </dgm:pt>
    <dgm:pt modelId="{3585D7A2-B39C-467A-A4BA-B6226381F1D4}" type="sibTrans" cxnId="{2E0A2AF5-441B-4141-9513-80E92598C61A}">
      <dgm:prSet/>
      <dgm:spPr/>
      <dgm:t>
        <a:bodyPr/>
        <a:lstStyle/>
        <a:p>
          <a:pPr>
            <a:lnSpc>
              <a:spcPct val="100000"/>
            </a:lnSpc>
          </a:pPr>
          <a:endParaRPr lang="en-US"/>
        </a:p>
      </dgm:t>
    </dgm:pt>
    <dgm:pt modelId="{232EA29F-5AED-4B3B-8FBD-D8A48CCD6EAF}">
      <dgm:prSet/>
      <dgm:spPr/>
      <dgm:t>
        <a:bodyPr/>
        <a:lstStyle/>
        <a:p>
          <a:pPr>
            <a:lnSpc>
              <a:spcPct val="100000"/>
            </a:lnSpc>
          </a:pPr>
          <a:r>
            <a:rPr lang="en-US"/>
            <a:t>Tensorflow : </a:t>
          </a:r>
          <a:r>
            <a:rPr lang="en-US" b="0" i="0"/>
            <a:t>TensorFlow provides a flexible and comprehensive set of tools for building and deploying machine learning models. </a:t>
          </a:r>
          <a:endParaRPr lang="en-US"/>
        </a:p>
      </dgm:t>
    </dgm:pt>
    <dgm:pt modelId="{E4D45297-635E-43C2-BC39-C286F72E5D31}" type="parTrans" cxnId="{C26F247A-20FA-4B47-9751-A5A08A1B347E}">
      <dgm:prSet/>
      <dgm:spPr/>
      <dgm:t>
        <a:bodyPr/>
        <a:lstStyle/>
        <a:p>
          <a:endParaRPr lang="en-US"/>
        </a:p>
      </dgm:t>
    </dgm:pt>
    <dgm:pt modelId="{24F8A4CE-5DA9-4390-9016-6BF2138CE6F6}" type="sibTrans" cxnId="{C26F247A-20FA-4B47-9751-A5A08A1B347E}">
      <dgm:prSet/>
      <dgm:spPr/>
      <dgm:t>
        <a:bodyPr/>
        <a:lstStyle/>
        <a:p>
          <a:endParaRPr lang="en-US"/>
        </a:p>
      </dgm:t>
    </dgm:pt>
    <dgm:pt modelId="{277EB855-7636-4581-B9EE-C3D7B7CDEC92}" type="pres">
      <dgm:prSet presAssocID="{56F0B9F1-FE12-414C-9FE1-4BCE566C6E0E}" presName="root" presStyleCnt="0">
        <dgm:presLayoutVars>
          <dgm:dir/>
          <dgm:resizeHandles val="exact"/>
        </dgm:presLayoutVars>
      </dgm:prSet>
      <dgm:spPr/>
    </dgm:pt>
    <dgm:pt modelId="{586D28DA-C9D8-439C-B2A7-B2B99D2095C1}" type="pres">
      <dgm:prSet presAssocID="{56F0B9F1-FE12-414C-9FE1-4BCE566C6E0E}" presName="container" presStyleCnt="0">
        <dgm:presLayoutVars>
          <dgm:dir/>
          <dgm:resizeHandles val="exact"/>
        </dgm:presLayoutVars>
      </dgm:prSet>
      <dgm:spPr/>
    </dgm:pt>
    <dgm:pt modelId="{7EEE7591-1165-46C8-8B2C-0730668BEC6C}" type="pres">
      <dgm:prSet presAssocID="{09802468-17D5-4421-B42A-830C979DEC72}" presName="compNode" presStyleCnt="0"/>
      <dgm:spPr/>
    </dgm:pt>
    <dgm:pt modelId="{A37F160A-0F2F-4317-BF85-6E4D7DBE9ABA}" type="pres">
      <dgm:prSet presAssocID="{09802468-17D5-4421-B42A-830C979DEC72}" presName="iconBgRect" presStyleLbl="bgShp" presStyleIdx="0" presStyleCnt="7"/>
      <dgm:spPr/>
    </dgm:pt>
    <dgm:pt modelId="{947F4B56-4010-4226-9E1F-83124222EDA9}" type="pres">
      <dgm:prSet presAssocID="{09802468-17D5-4421-B42A-830C979DEC72}"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ask"/>
        </a:ext>
      </dgm:extLst>
    </dgm:pt>
    <dgm:pt modelId="{43AF78E4-C9E9-4FDB-B83B-2902C8F22876}" type="pres">
      <dgm:prSet presAssocID="{09802468-17D5-4421-B42A-830C979DEC72}" presName="spaceRect" presStyleCnt="0"/>
      <dgm:spPr/>
    </dgm:pt>
    <dgm:pt modelId="{7AD98F7E-EC49-46F7-B5C0-6E9CE0B8D0FB}" type="pres">
      <dgm:prSet presAssocID="{09802468-17D5-4421-B42A-830C979DEC72}" presName="textRect" presStyleLbl="revTx" presStyleIdx="0" presStyleCnt="7">
        <dgm:presLayoutVars>
          <dgm:chMax val="1"/>
          <dgm:chPref val="1"/>
        </dgm:presLayoutVars>
      </dgm:prSet>
      <dgm:spPr/>
    </dgm:pt>
    <dgm:pt modelId="{1A67BA4F-1991-4996-B1B2-A4924363E46A}" type="pres">
      <dgm:prSet presAssocID="{C3CD6D10-378F-43D4-BF93-3722C43A1073}" presName="sibTrans" presStyleLbl="sibTrans2D1" presStyleIdx="0" presStyleCnt="0"/>
      <dgm:spPr/>
    </dgm:pt>
    <dgm:pt modelId="{61BE9B03-0477-422C-8EFC-BB3BCFD57529}" type="pres">
      <dgm:prSet presAssocID="{54D30A46-4236-4CF7-8691-088A11D0D142}" presName="compNode" presStyleCnt="0"/>
      <dgm:spPr/>
    </dgm:pt>
    <dgm:pt modelId="{35487DD8-0EA5-4238-962D-E4BDE99B789F}" type="pres">
      <dgm:prSet presAssocID="{54D30A46-4236-4CF7-8691-088A11D0D142}" presName="iconBgRect" presStyleLbl="bgShp" presStyleIdx="1" presStyleCnt="7"/>
      <dgm:spPr/>
    </dgm:pt>
    <dgm:pt modelId="{1EA375D6-EE47-4890-B388-55D181195292}" type="pres">
      <dgm:prSet presAssocID="{54D30A46-4236-4CF7-8691-088A11D0D14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7C36B15C-6383-426C-A035-A9D967EE069F}" type="pres">
      <dgm:prSet presAssocID="{54D30A46-4236-4CF7-8691-088A11D0D142}" presName="spaceRect" presStyleCnt="0"/>
      <dgm:spPr/>
    </dgm:pt>
    <dgm:pt modelId="{AFE24CFA-C43A-4345-9727-1F69692B9B6F}" type="pres">
      <dgm:prSet presAssocID="{54D30A46-4236-4CF7-8691-088A11D0D142}" presName="textRect" presStyleLbl="revTx" presStyleIdx="1" presStyleCnt="7">
        <dgm:presLayoutVars>
          <dgm:chMax val="1"/>
          <dgm:chPref val="1"/>
        </dgm:presLayoutVars>
      </dgm:prSet>
      <dgm:spPr/>
    </dgm:pt>
    <dgm:pt modelId="{5B3846CF-A033-46D8-B32D-EDFFE3001938}" type="pres">
      <dgm:prSet presAssocID="{75E96C58-4E43-4626-9E3B-3C9988C8C943}" presName="sibTrans" presStyleLbl="sibTrans2D1" presStyleIdx="0" presStyleCnt="0"/>
      <dgm:spPr/>
    </dgm:pt>
    <dgm:pt modelId="{3C3298C8-3C8F-4192-AE02-FD093C391530}" type="pres">
      <dgm:prSet presAssocID="{F3182BC0-86D5-4483-8B3A-C79F601AA00E}" presName="compNode" presStyleCnt="0"/>
      <dgm:spPr/>
    </dgm:pt>
    <dgm:pt modelId="{7FCDA811-AB49-41F5-BC40-C1C4A346087F}" type="pres">
      <dgm:prSet presAssocID="{F3182BC0-86D5-4483-8B3A-C79F601AA00E}" presName="iconBgRect" presStyleLbl="bgShp" presStyleIdx="2" presStyleCnt="7"/>
      <dgm:spPr/>
    </dgm:pt>
    <dgm:pt modelId="{F1FB51E1-41D8-48E2-87F0-9CE0444CB798}" type="pres">
      <dgm:prSet presAssocID="{F3182BC0-86D5-4483-8B3A-C79F601AA00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127F0649-812D-41A4-9196-75314B86D98D}" type="pres">
      <dgm:prSet presAssocID="{F3182BC0-86D5-4483-8B3A-C79F601AA00E}" presName="spaceRect" presStyleCnt="0"/>
      <dgm:spPr/>
    </dgm:pt>
    <dgm:pt modelId="{9AE6F29C-17D8-49AA-B0FA-D694638D72DE}" type="pres">
      <dgm:prSet presAssocID="{F3182BC0-86D5-4483-8B3A-C79F601AA00E}" presName="textRect" presStyleLbl="revTx" presStyleIdx="2" presStyleCnt="7">
        <dgm:presLayoutVars>
          <dgm:chMax val="1"/>
          <dgm:chPref val="1"/>
        </dgm:presLayoutVars>
      </dgm:prSet>
      <dgm:spPr/>
    </dgm:pt>
    <dgm:pt modelId="{2958DADC-225D-4A2B-9730-B6B86C7A131D}" type="pres">
      <dgm:prSet presAssocID="{ABBD1549-3A5F-4AB7-97BE-131DCB0E4D11}" presName="sibTrans" presStyleLbl="sibTrans2D1" presStyleIdx="0" presStyleCnt="0"/>
      <dgm:spPr/>
    </dgm:pt>
    <dgm:pt modelId="{FECA94DB-A798-4C82-8B2B-CD0DDD7D62D2}" type="pres">
      <dgm:prSet presAssocID="{50428D6D-096E-453A-AF4A-BC2D45F546AB}" presName="compNode" presStyleCnt="0"/>
      <dgm:spPr/>
    </dgm:pt>
    <dgm:pt modelId="{6F777BD9-FDF7-4244-9215-48C897284DD3}" type="pres">
      <dgm:prSet presAssocID="{50428D6D-096E-453A-AF4A-BC2D45F546AB}" presName="iconBgRect" presStyleLbl="bgShp" presStyleIdx="3" presStyleCnt="7"/>
      <dgm:spPr/>
    </dgm:pt>
    <dgm:pt modelId="{FD147401-22F0-49F7-BC5F-24D32C586EFA}" type="pres">
      <dgm:prSet presAssocID="{50428D6D-096E-453A-AF4A-BC2D45F546AB}"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24D33D85-F7E7-4E53-804A-9FA82EBE0822}" type="pres">
      <dgm:prSet presAssocID="{50428D6D-096E-453A-AF4A-BC2D45F546AB}" presName="spaceRect" presStyleCnt="0"/>
      <dgm:spPr/>
    </dgm:pt>
    <dgm:pt modelId="{78789E6A-53F1-4316-B3DC-9DD3EA0E3F55}" type="pres">
      <dgm:prSet presAssocID="{50428D6D-096E-453A-AF4A-BC2D45F546AB}" presName="textRect" presStyleLbl="revTx" presStyleIdx="3" presStyleCnt="7">
        <dgm:presLayoutVars>
          <dgm:chMax val="1"/>
          <dgm:chPref val="1"/>
        </dgm:presLayoutVars>
      </dgm:prSet>
      <dgm:spPr/>
    </dgm:pt>
    <dgm:pt modelId="{172E3AF2-DBA6-413B-812A-CEBE4DEA1BAA}" type="pres">
      <dgm:prSet presAssocID="{D8DE9F8D-B6A0-49BB-95B2-C0E88B17814F}" presName="sibTrans" presStyleLbl="sibTrans2D1" presStyleIdx="0" presStyleCnt="0"/>
      <dgm:spPr/>
    </dgm:pt>
    <dgm:pt modelId="{57522BFF-620B-4C51-9DCA-98C388DC42AF}" type="pres">
      <dgm:prSet presAssocID="{24389740-D1AC-4497-8E24-D84B5E6C4CD0}" presName="compNode" presStyleCnt="0"/>
      <dgm:spPr/>
    </dgm:pt>
    <dgm:pt modelId="{66F1D160-ECBA-4A0F-BFC5-08E49365C9D9}" type="pres">
      <dgm:prSet presAssocID="{24389740-D1AC-4497-8E24-D84B5E6C4CD0}" presName="iconBgRect" presStyleLbl="bgShp" presStyleIdx="4" presStyleCnt="7"/>
      <dgm:spPr/>
    </dgm:pt>
    <dgm:pt modelId="{925C5963-51C4-41C3-81D3-4EF6A6DD3CDC}" type="pres">
      <dgm:prSet presAssocID="{24389740-D1AC-4497-8E24-D84B5E6C4CD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sor"/>
        </a:ext>
      </dgm:extLst>
    </dgm:pt>
    <dgm:pt modelId="{7B083573-BCBA-479D-88DA-BF3D298C1C93}" type="pres">
      <dgm:prSet presAssocID="{24389740-D1AC-4497-8E24-D84B5E6C4CD0}" presName="spaceRect" presStyleCnt="0"/>
      <dgm:spPr/>
    </dgm:pt>
    <dgm:pt modelId="{BC0396B5-770E-4624-8F6E-A36DB8EDAC01}" type="pres">
      <dgm:prSet presAssocID="{24389740-D1AC-4497-8E24-D84B5E6C4CD0}" presName="textRect" presStyleLbl="revTx" presStyleIdx="4" presStyleCnt="7">
        <dgm:presLayoutVars>
          <dgm:chMax val="1"/>
          <dgm:chPref val="1"/>
        </dgm:presLayoutVars>
      </dgm:prSet>
      <dgm:spPr/>
    </dgm:pt>
    <dgm:pt modelId="{9D97150C-255D-433B-92C1-59E2141DAF71}" type="pres">
      <dgm:prSet presAssocID="{659D431B-D08B-4A4B-94C5-5E80802124B2}" presName="sibTrans" presStyleLbl="sibTrans2D1" presStyleIdx="0" presStyleCnt="0"/>
      <dgm:spPr/>
    </dgm:pt>
    <dgm:pt modelId="{71FFC8FB-23F6-493A-B3C8-D84969DB266D}" type="pres">
      <dgm:prSet presAssocID="{F8825A69-42D5-406E-807A-10B36249F699}" presName="compNode" presStyleCnt="0"/>
      <dgm:spPr/>
    </dgm:pt>
    <dgm:pt modelId="{40AE5686-19C9-40B0-9753-BFE8EDA38D26}" type="pres">
      <dgm:prSet presAssocID="{F8825A69-42D5-406E-807A-10B36249F699}" presName="iconBgRect" presStyleLbl="bgShp" presStyleIdx="5" presStyleCnt="7"/>
      <dgm:spPr/>
    </dgm:pt>
    <dgm:pt modelId="{45545271-5724-4DB2-A193-A392337C824A}" type="pres">
      <dgm:prSet presAssocID="{F8825A69-42D5-406E-807A-10B36249F69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yncing Cloud"/>
        </a:ext>
      </dgm:extLst>
    </dgm:pt>
    <dgm:pt modelId="{9DD970D0-328C-4999-B07C-52168DA833DB}" type="pres">
      <dgm:prSet presAssocID="{F8825A69-42D5-406E-807A-10B36249F699}" presName="spaceRect" presStyleCnt="0"/>
      <dgm:spPr/>
    </dgm:pt>
    <dgm:pt modelId="{9871F05A-B944-4CCC-9DDB-EFB97A658455}" type="pres">
      <dgm:prSet presAssocID="{F8825A69-42D5-406E-807A-10B36249F699}" presName="textRect" presStyleLbl="revTx" presStyleIdx="5" presStyleCnt="7">
        <dgm:presLayoutVars>
          <dgm:chMax val="1"/>
          <dgm:chPref val="1"/>
        </dgm:presLayoutVars>
      </dgm:prSet>
      <dgm:spPr/>
    </dgm:pt>
    <dgm:pt modelId="{A8F39647-8D74-45F5-8941-30D5779A0257}" type="pres">
      <dgm:prSet presAssocID="{3585D7A2-B39C-467A-A4BA-B6226381F1D4}" presName="sibTrans" presStyleLbl="sibTrans2D1" presStyleIdx="0" presStyleCnt="0"/>
      <dgm:spPr/>
    </dgm:pt>
    <dgm:pt modelId="{A3AA1601-B8D2-4EA3-82B3-438E9999CEDC}" type="pres">
      <dgm:prSet presAssocID="{232EA29F-5AED-4B3B-8FBD-D8A48CCD6EAF}" presName="compNode" presStyleCnt="0"/>
      <dgm:spPr/>
    </dgm:pt>
    <dgm:pt modelId="{F3334D48-1C81-4B7E-A037-3E13F2A00C65}" type="pres">
      <dgm:prSet presAssocID="{232EA29F-5AED-4B3B-8FBD-D8A48CCD6EAF}" presName="iconBgRect" presStyleLbl="bgShp" presStyleIdx="6" presStyleCnt="7"/>
      <dgm:spPr/>
    </dgm:pt>
    <dgm:pt modelId="{C133BBB1-3C82-40EB-8D32-30EDAE5AA267}" type="pres">
      <dgm:prSet presAssocID="{232EA29F-5AED-4B3B-8FBD-D8A48CCD6EA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Gears"/>
        </a:ext>
      </dgm:extLst>
    </dgm:pt>
    <dgm:pt modelId="{C901EFEB-491D-4F79-A270-6AC42C84E5B1}" type="pres">
      <dgm:prSet presAssocID="{232EA29F-5AED-4B3B-8FBD-D8A48CCD6EAF}" presName="spaceRect" presStyleCnt="0"/>
      <dgm:spPr/>
    </dgm:pt>
    <dgm:pt modelId="{87FD41F5-63CB-4AEA-AF78-5B6ECC5FC0D8}" type="pres">
      <dgm:prSet presAssocID="{232EA29F-5AED-4B3B-8FBD-D8A48CCD6EAF}" presName="textRect" presStyleLbl="revTx" presStyleIdx="6" presStyleCnt="7">
        <dgm:presLayoutVars>
          <dgm:chMax val="1"/>
          <dgm:chPref val="1"/>
        </dgm:presLayoutVars>
      </dgm:prSet>
      <dgm:spPr/>
    </dgm:pt>
  </dgm:ptLst>
  <dgm:cxnLst>
    <dgm:cxn modelId="{D9E99C16-9E67-4225-B8B4-C4726B18A8CF}" srcId="{56F0B9F1-FE12-414C-9FE1-4BCE566C6E0E}" destId="{F3182BC0-86D5-4483-8B3A-C79F601AA00E}" srcOrd="2" destOrd="0" parTransId="{8CDA4CD7-A3BA-4F20-B507-17C65123E26B}" sibTransId="{ABBD1549-3A5F-4AB7-97BE-131DCB0E4D11}"/>
    <dgm:cxn modelId="{8033F419-B902-4654-BED3-4E251C66060F}" type="presOf" srcId="{56F0B9F1-FE12-414C-9FE1-4BCE566C6E0E}" destId="{277EB855-7636-4581-B9EE-C3D7B7CDEC92}" srcOrd="0" destOrd="0" presId="urn:microsoft.com/office/officeart/2018/2/layout/IconCircleList"/>
    <dgm:cxn modelId="{B2D9161F-7906-410E-BD1A-E89D7D343459}" srcId="{56F0B9F1-FE12-414C-9FE1-4BCE566C6E0E}" destId="{24389740-D1AC-4497-8E24-D84B5E6C4CD0}" srcOrd="4" destOrd="0" parTransId="{905C54EF-E98E-455A-A14B-D2AC9DFE79CB}" sibTransId="{659D431B-D08B-4A4B-94C5-5E80802124B2}"/>
    <dgm:cxn modelId="{D88B042D-9F10-41BC-B819-62E3224C4FE3}" type="presOf" srcId="{54D30A46-4236-4CF7-8691-088A11D0D142}" destId="{AFE24CFA-C43A-4345-9727-1F69692B9B6F}" srcOrd="0" destOrd="0" presId="urn:microsoft.com/office/officeart/2018/2/layout/IconCircleList"/>
    <dgm:cxn modelId="{5E1C4932-754A-4332-A789-5949694E215F}" type="presOf" srcId="{09802468-17D5-4421-B42A-830C979DEC72}" destId="{7AD98F7E-EC49-46F7-B5C0-6E9CE0B8D0FB}" srcOrd="0" destOrd="0" presId="urn:microsoft.com/office/officeart/2018/2/layout/IconCircleList"/>
    <dgm:cxn modelId="{9372063A-B169-426C-BC66-F9AB382EF5C0}" type="presOf" srcId="{232EA29F-5AED-4B3B-8FBD-D8A48CCD6EAF}" destId="{87FD41F5-63CB-4AEA-AF78-5B6ECC5FC0D8}" srcOrd="0" destOrd="0" presId="urn:microsoft.com/office/officeart/2018/2/layout/IconCircleList"/>
    <dgm:cxn modelId="{FFB9833F-FD9E-4B91-8B06-4450341A6D80}" srcId="{56F0B9F1-FE12-414C-9FE1-4BCE566C6E0E}" destId="{54D30A46-4236-4CF7-8691-088A11D0D142}" srcOrd="1" destOrd="0" parTransId="{334C2A51-CEB6-4C34-84E1-0B0F6001B390}" sibTransId="{75E96C58-4E43-4626-9E3B-3C9988C8C943}"/>
    <dgm:cxn modelId="{83759B60-CCDC-4696-83A7-0CA6F6DCFBD6}" type="presOf" srcId="{F3182BC0-86D5-4483-8B3A-C79F601AA00E}" destId="{9AE6F29C-17D8-49AA-B0FA-D694638D72DE}" srcOrd="0" destOrd="0" presId="urn:microsoft.com/office/officeart/2018/2/layout/IconCircleList"/>
    <dgm:cxn modelId="{A3DFD36E-7D5D-4633-8D5E-D6B379A642F6}" type="presOf" srcId="{C3CD6D10-378F-43D4-BF93-3722C43A1073}" destId="{1A67BA4F-1991-4996-B1B2-A4924363E46A}" srcOrd="0" destOrd="0" presId="urn:microsoft.com/office/officeart/2018/2/layout/IconCircleList"/>
    <dgm:cxn modelId="{3B15C354-C14A-4313-ABD7-E22C71426823}" type="presOf" srcId="{D8DE9F8D-B6A0-49BB-95B2-C0E88B17814F}" destId="{172E3AF2-DBA6-413B-812A-CEBE4DEA1BAA}" srcOrd="0" destOrd="0" presId="urn:microsoft.com/office/officeart/2018/2/layout/IconCircleList"/>
    <dgm:cxn modelId="{C26F247A-20FA-4B47-9751-A5A08A1B347E}" srcId="{56F0B9F1-FE12-414C-9FE1-4BCE566C6E0E}" destId="{232EA29F-5AED-4B3B-8FBD-D8A48CCD6EAF}" srcOrd="6" destOrd="0" parTransId="{E4D45297-635E-43C2-BC39-C286F72E5D31}" sibTransId="{24F8A4CE-5DA9-4390-9016-6BF2138CE6F6}"/>
    <dgm:cxn modelId="{CF5C5693-EEC0-46E7-B077-BB3A78B80D49}" type="presOf" srcId="{3585D7A2-B39C-467A-A4BA-B6226381F1D4}" destId="{A8F39647-8D74-45F5-8941-30D5779A0257}" srcOrd="0" destOrd="0" presId="urn:microsoft.com/office/officeart/2018/2/layout/IconCircleList"/>
    <dgm:cxn modelId="{4220E296-8383-4F76-9A6B-6E004F014BE6}" type="presOf" srcId="{24389740-D1AC-4497-8E24-D84B5E6C4CD0}" destId="{BC0396B5-770E-4624-8F6E-A36DB8EDAC01}" srcOrd="0" destOrd="0" presId="urn:microsoft.com/office/officeart/2018/2/layout/IconCircleList"/>
    <dgm:cxn modelId="{EBB595A9-6446-4C5B-B440-A6703F9F0922}" srcId="{56F0B9F1-FE12-414C-9FE1-4BCE566C6E0E}" destId="{09802468-17D5-4421-B42A-830C979DEC72}" srcOrd="0" destOrd="0" parTransId="{E868F28C-99BE-4D91-B191-E7E71B303B1A}" sibTransId="{C3CD6D10-378F-43D4-BF93-3722C43A1073}"/>
    <dgm:cxn modelId="{53BA2FB0-9861-40D6-B6D4-C1BC4C851792}" type="presOf" srcId="{659D431B-D08B-4A4B-94C5-5E80802124B2}" destId="{9D97150C-255D-433B-92C1-59E2141DAF71}" srcOrd="0" destOrd="0" presId="urn:microsoft.com/office/officeart/2018/2/layout/IconCircleList"/>
    <dgm:cxn modelId="{0E1B2EB5-DFDD-4DDE-B5D1-05C59E726189}" type="presOf" srcId="{50428D6D-096E-453A-AF4A-BC2D45F546AB}" destId="{78789E6A-53F1-4316-B3DC-9DD3EA0E3F55}" srcOrd="0" destOrd="0" presId="urn:microsoft.com/office/officeart/2018/2/layout/IconCircleList"/>
    <dgm:cxn modelId="{C38F7ABA-D525-4264-83A2-52CA23C7BD46}" type="presOf" srcId="{ABBD1549-3A5F-4AB7-97BE-131DCB0E4D11}" destId="{2958DADC-225D-4A2B-9730-B6B86C7A131D}" srcOrd="0" destOrd="0" presId="urn:microsoft.com/office/officeart/2018/2/layout/IconCircleList"/>
    <dgm:cxn modelId="{788EE2BE-2375-4273-A236-8E96453A6D8A}" type="presOf" srcId="{F8825A69-42D5-406E-807A-10B36249F699}" destId="{9871F05A-B944-4CCC-9DDB-EFB97A658455}" srcOrd="0" destOrd="0" presId="urn:microsoft.com/office/officeart/2018/2/layout/IconCircleList"/>
    <dgm:cxn modelId="{AC027DD4-9768-489D-A96A-3FDD0B325F0B}" type="presOf" srcId="{75E96C58-4E43-4626-9E3B-3C9988C8C943}" destId="{5B3846CF-A033-46D8-B32D-EDFFE3001938}" srcOrd="0" destOrd="0" presId="urn:microsoft.com/office/officeart/2018/2/layout/IconCircleList"/>
    <dgm:cxn modelId="{21BED7DB-24C9-431B-9D3E-711BB460EDF9}" srcId="{56F0B9F1-FE12-414C-9FE1-4BCE566C6E0E}" destId="{50428D6D-096E-453A-AF4A-BC2D45F546AB}" srcOrd="3" destOrd="0" parTransId="{34A03AEC-D088-4258-A724-1140349AABB6}" sibTransId="{D8DE9F8D-B6A0-49BB-95B2-C0E88B17814F}"/>
    <dgm:cxn modelId="{2E0A2AF5-441B-4141-9513-80E92598C61A}" srcId="{56F0B9F1-FE12-414C-9FE1-4BCE566C6E0E}" destId="{F8825A69-42D5-406E-807A-10B36249F699}" srcOrd="5" destOrd="0" parTransId="{083D1E8B-E5F2-4EC8-964E-41FAD0CD768A}" sibTransId="{3585D7A2-B39C-467A-A4BA-B6226381F1D4}"/>
    <dgm:cxn modelId="{1AA8D6EC-DA3E-4013-B34C-3A0C583CC1FC}" type="presParOf" srcId="{277EB855-7636-4581-B9EE-C3D7B7CDEC92}" destId="{586D28DA-C9D8-439C-B2A7-B2B99D2095C1}" srcOrd="0" destOrd="0" presId="urn:microsoft.com/office/officeart/2018/2/layout/IconCircleList"/>
    <dgm:cxn modelId="{08D2CAC4-2F8A-4F24-87A5-09BF8AA8EB36}" type="presParOf" srcId="{586D28DA-C9D8-439C-B2A7-B2B99D2095C1}" destId="{7EEE7591-1165-46C8-8B2C-0730668BEC6C}" srcOrd="0" destOrd="0" presId="urn:microsoft.com/office/officeart/2018/2/layout/IconCircleList"/>
    <dgm:cxn modelId="{E1FF13C3-1CF5-4BF5-880A-4401928EBD0F}" type="presParOf" srcId="{7EEE7591-1165-46C8-8B2C-0730668BEC6C}" destId="{A37F160A-0F2F-4317-BF85-6E4D7DBE9ABA}" srcOrd="0" destOrd="0" presId="urn:microsoft.com/office/officeart/2018/2/layout/IconCircleList"/>
    <dgm:cxn modelId="{37A7AB0C-DC2D-463A-8B12-7EA946FA49CF}" type="presParOf" srcId="{7EEE7591-1165-46C8-8B2C-0730668BEC6C}" destId="{947F4B56-4010-4226-9E1F-83124222EDA9}" srcOrd="1" destOrd="0" presId="urn:microsoft.com/office/officeart/2018/2/layout/IconCircleList"/>
    <dgm:cxn modelId="{D07F7CBC-DD74-4D11-BFDC-73A39B7540A1}" type="presParOf" srcId="{7EEE7591-1165-46C8-8B2C-0730668BEC6C}" destId="{43AF78E4-C9E9-4FDB-B83B-2902C8F22876}" srcOrd="2" destOrd="0" presId="urn:microsoft.com/office/officeart/2018/2/layout/IconCircleList"/>
    <dgm:cxn modelId="{282B4D98-A1F3-4436-8D10-63A1CB43229E}" type="presParOf" srcId="{7EEE7591-1165-46C8-8B2C-0730668BEC6C}" destId="{7AD98F7E-EC49-46F7-B5C0-6E9CE0B8D0FB}" srcOrd="3" destOrd="0" presId="urn:microsoft.com/office/officeart/2018/2/layout/IconCircleList"/>
    <dgm:cxn modelId="{D071D80F-767A-4A79-A9F5-F77916528438}" type="presParOf" srcId="{586D28DA-C9D8-439C-B2A7-B2B99D2095C1}" destId="{1A67BA4F-1991-4996-B1B2-A4924363E46A}" srcOrd="1" destOrd="0" presId="urn:microsoft.com/office/officeart/2018/2/layout/IconCircleList"/>
    <dgm:cxn modelId="{7196162A-6D41-49EF-A27A-96460F4158AB}" type="presParOf" srcId="{586D28DA-C9D8-439C-B2A7-B2B99D2095C1}" destId="{61BE9B03-0477-422C-8EFC-BB3BCFD57529}" srcOrd="2" destOrd="0" presId="urn:microsoft.com/office/officeart/2018/2/layout/IconCircleList"/>
    <dgm:cxn modelId="{D35F1A29-B496-4577-87CE-C5A228C38517}" type="presParOf" srcId="{61BE9B03-0477-422C-8EFC-BB3BCFD57529}" destId="{35487DD8-0EA5-4238-962D-E4BDE99B789F}" srcOrd="0" destOrd="0" presId="urn:microsoft.com/office/officeart/2018/2/layout/IconCircleList"/>
    <dgm:cxn modelId="{231A34EA-C20A-41A5-92EE-CCD6DE5D9B3B}" type="presParOf" srcId="{61BE9B03-0477-422C-8EFC-BB3BCFD57529}" destId="{1EA375D6-EE47-4890-B388-55D181195292}" srcOrd="1" destOrd="0" presId="urn:microsoft.com/office/officeart/2018/2/layout/IconCircleList"/>
    <dgm:cxn modelId="{DE3BFDB1-3B94-45C9-AD38-3B1A666BA25A}" type="presParOf" srcId="{61BE9B03-0477-422C-8EFC-BB3BCFD57529}" destId="{7C36B15C-6383-426C-A035-A9D967EE069F}" srcOrd="2" destOrd="0" presId="urn:microsoft.com/office/officeart/2018/2/layout/IconCircleList"/>
    <dgm:cxn modelId="{DB12C152-E716-4A9A-8B02-E5F395A4DF01}" type="presParOf" srcId="{61BE9B03-0477-422C-8EFC-BB3BCFD57529}" destId="{AFE24CFA-C43A-4345-9727-1F69692B9B6F}" srcOrd="3" destOrd="0" presId="urn:microsoft.com/office/officeart/2018/2/layout/IconCircleList"/>
    <dgm:cxn modelId="{DA52EACF-7991-44BF-93C2-17F53C883B0A}" type="presParOf" srcId="{586D28DA-C9D8-439C-B2A7-B2B99D2095C1}" destId="{5B3846CF-A033-46D8-B32D-EDFFE3001938}" srcOrd="3" destOrd="0" presId="urn:microsoft.com/office/officeart/2018/2/layout/IconCircleList"/>
    <dgm:cxn modelId="{9B8852F6-B599-402B-B396-B4144FECCD5B}" type="presParOf" srcId="{586D28DA-C9D8-439C-B2A7-B2B99D2095C1}" destId="{3C3298C8-3C8F-4192-AE02-FD093C391530}" srcOrd="4" destOrd="0" presId="urn:microsoft.com/office/officeart/2018/2/layout/IconCircleList"/>
    <dgm:cxn modelId="{71B76843-0A2C-4CFF-88C4-EF5A098F0CE0}" type="presParOf" srcId="{3C3298C8-3C8F-4192-AE02-FD093C391530}" destId="{7FCDA811-AB49-41F5-BC40-C1C4A346087F}" srcOrd="0" destOrd="0" presId="urn:microsoft.com/office/officeart/2018/2/layout/IconCircleList"/>
    <dgm:cxn modelId="{79C6DEA8-8667-4B12-A88A-882450283CE6}" type="presParOf" srcId="{3C3298C8-3C8F-4192-AE02-FD093C391530}" destId="{F1FB51E1-41D8-48E2-87F0-9CE0444CB798}" srcOrd="1" destOrd="0" presId="urn:microsoft.com/office/officeart/2018/2/layout/IconCircleList"/>
    <dgm:cxn modelId="{F96F2351-759A-4870-A41A-A8337A709347}" type="presParOf" srcId="{3C3298C8-3C8F-4192-AE02-FD093C391530}" destId="{127F0649-812D-41A4-9196-75314B86D98D}" srcOrd="2" destOrd="0" presId="urn:microsoft.com/office/officeart/2018/2/layout/IconCircleList"/>
    <dgm:cxn modelId="{D368B40C-C2A9-4139-930A-5C6B0A6C3304}" type="presParOf" srcId="{3C3298C8-3C8F-4192-AE02-FD093C391530}" destId="{9AE6F29C-17D8-49AA-B0FA-D694638D72DE}" srcOrd="3" destOrd="0" presId="urn:microsoft.com/office/officeart/2018/2/layout/IconCircleList"/>
    <dgm:cxn modelId="{EC6A2F47-B3E5-4FCE-BC9D-99791D6E3702}" type="presParOf" srcId="{586D28DA-C9D8-439C-B2A7-B2B99D2095C1}" destId="{2958DADC-225D-4A2B-9730-B6B86C7A131D}" srcOrd="5" destOrd="0" presId="urn:microsoft.com/office/officeart/2018/2/layout/IconCircleList"/>
    <dgm:cxn modelId="{8ADAE698-F6FA-4209-B4FF-BD778D2CD82B}" type="presParOf" srcId="{586D28DA-C9D8-439C-B2A7-B2B99D2095C1}" destId="{FECA94DB-A798-4C82-8B2B-CD0DDD7D62D2}" srcOrd="6" destOrd="0" presId="urn:microsoft.com/office/officeart/2018/2/layout/IconCircleList"/>
    <dgm:cxn modelId="{D4C9678C-FBDB-4421-8A9A-B230D82E92C1}" type="presParOf" srcId="{FECA94DB-A798-4C82-8B2B-CD0DDD7D62D2}" destId="{6F777BD9-FDF7-4244-9215-48C897284DD3}" srcOrd="0" destOrd="0" presId="urn:microsoft.com/office/officeart/2018/2/layout/IconCircleList"/>
    <dgm:cxn modelId="{1F543B95-0DFB-4C13-900F-83BA46CCC175}" type="presParOf" srcId="{FECA94DB-A798-4C82-8B2B-CD0DDD7D62D2}" destId="{FD147401-22F0-49F7-BC5F-24D32C586EFA}" srcOrd="1" destOrd="0" presId="urn:microsoft.com/office/officeart/2018/2/layout/IconCircleList"/>
    <dgm:cxn modelId="{42AE28C1-CE06-4347-A047-C89FB5160BF5}" type="presParOf" srcId="{FECA94DB-A798-4C82-8B2B-CD0DDD7D62D2}" destId="{24D33D85-F7E7-4E53-804A-9FA82EBE0822}" srcOrd="2" destOrd="0" presId="urn:microsoft.com/office/officeart/2018/2/layout/IconCircleList"/>
    <dgm:cxn modelId="{E1F5B3A8-241C-4E95-A920-ECAE3C876CC0}" type="presParOf" srcId="{FECA94DB-A798-4C82-8B2B-CD0DDD7D62D2}" destId="{78789E6A-53F1-4316-B3DC-9DD3EA0E3F55}" srcOrd="3" destOrd="0" presId="urn:microsoft.com/office/officeart/2018/2/layout/IconCircleList"/>
    <dgm:cxn modelId="{D542C283-23F5-406C-A516-161CE29E7F86}" type="presParOf" srcId="{586D28DA-C9D8-439C-B2A7-B2B99D2095C1}" destId="{172E3AF2-DBA6-413B-812A-CEBE4DEA1BAA}" srcOrd="7" destOrd="0" presId="urn:microsoft.com/office/officeart/2018/2/layout/IconCircleList"/>
    <dgm:cxn modelId="{2C254389-5413-4773-8AF6-17EF33EF43FC}" type="presParOf" srcId="{586D28DA-C9D8-439C-B2A7-B2B99D2095C1}" destId="{57522BFF-620B-4C51-9DCA-98C388DC42AF}" srcOrd="8" destOrd="0" presId="urn:microsoft.com/office/officeart/2018/2/layout/IconCircleList"/>
    <dgm:cxn modelId="{5A181AD5-5E27-42A7-A545-5F86CA1D726B}" type="presParOf" srcId="{57522BFF-620B-4C51-9DCA-98C388DC42AF}" destId="{66F1D160-ECBA-4A0F-BFC5-08E49365C9D9}" srcOrd="0" destOrd="0" presId="urn:microsoft.com/office/officeart/2018/2/layout/IconCircleList"/>
    <dgm:cxn modelId="{5DAF4423-A2AB-4ECC-A807-7A85BDE02700}" type="presParOf" srcId="{57522BFF-620B-4C51-9DCA-98C388DC42AF}" destId="{925C5963-51C4-41C3-81D3-4EF6A6DD3CDC}" srcOrd="1" destOrd="0" presId="urn:microsoft.com/office/officeart/2018/2/layout/IconCircleList"/>
    <dgm:cxn modelId="{DB030786-C692-4B94-88FA-BADE66BFC44B}" type="presParOf" srcId="{57522BFF-620B-4C51-9DCA-98C388DC42AF}" destId="{7B083573-BCBA-479D-88DA-BF3D298C1C93}" srcOrd="2" destOrd="0" presId="urn:microsoft.com/office/officeart/2018/2/layout/IconCircleList"/>
    <dgm:cxn modelId="{456EA01E-43E8-4C48-8E90-B7B3A9D124A3}" type="presParOf" srcId="{57522BFF-620B-4C51-9DCA-98C388DC42AF}" destId="{BC0396B5-770E-4624-8F6E-A36DB8EDAC01}" srcOrd="3" destOrd="0" presId="urn:microsoft.com/office/officeart/2018/2/layout/IconCircleList"/>
    <dgm:cxn modelId="{2B0ABC22-92E3-403B-94C0-FD89FFFE3E90}" type="presParOf" srcId="{586D28DA-C9D8-439C-B2A7-B2B99D2095C1}" destId="{9D97150C-255D-433B-92C1-59E2141DAF71}" srcOrd="9" destOrd="0" presId="urn:microsoft.com/office/officeart/2018/2/layout/IconCircleList"/>
    <dgm:cxn modelId="{2138C5E1-FB83-490A-9275-0A0B22362F3C}" type="presParOf" srcId="{586D28DA-C9D8-439C-B2A7-B2B99D2095C1}" destId="{71FFC8FB-23F6-493A-B3C8-D84969DB266D}" srcOrd="10" destOrd="0" presId="urn:microsoft.com/office/officeart/2018/2/layout/IconCircleList"/>
    <dgm:cxn modelId="{81D67B49-D5B5-4583-A1CD-580F1403EBB4}" type="presParOf" srcId="{71FFC8FB-23F6-493A-B3C8-D84969DB266D}" destId="{40AE5686-19C9-40B0-9753-BFE8EDA38D26}" srcOrd="0" destOrd="0" presId="urn:microsoft.com/office/officeart/2018/2/layout/IconCircleList"/>
    <dgm:cxn modelId="{6522F63D-ABDC-42D1-8849-76D77B313A3A}" type="presParOf" srcId="{71FFC8FB-23F6-493A-B3C8-D84969DB266D}" destId="{45545271-5724-4DB2-A193-A392337C824A}" srcOrd="1" destOrd="0" presId="urn:microsoft.com/office/officeart/2018/2/layout/IconCircleList"/>
    <dgm:cxn modelId="{5CD9B758-2A59-46F6-BA15-19235EEF932B}" type="presParOf" srcId="{71FFC8FB-23F6-493A-B3C8-D84969DB266D}" destId="{9DD970D0-328C-4999-B07C-52168DA833DB}" srcOrd="2" destOrd="0" presId="urn:microsoft.com/office/officeart/2018/2/layout/IconCircleList"/>
    <dgm:cxn modelId="{670F4D5B-9462-4F5E-A943-2E0D03E8A5E0}" type="presParOf" srcId="{71FFC8FB-23F6-493A-B3C8-D84969DB266D}" destId="{9871F05A-B944-4CCC-9DDB-EFB97A658455}" srcOrd="3" destOrd="0" presId="urn:microsoft.com/office/officeart/2018/2/layout/IconCircleList"/>
    <dgm:cxn modelId="{D901EF34-E3DE-4BE2-821A-ED4F56C58990}" type="presParOf" srcId="{586D28DA-C9D8-439C-B2A7-B2B99D2095C1}" destId="{A8F39647-8D74-45F5-8941-30D5779A0257}" srcOrd="11" destOrd="0" presId="urn:microsoft.com/office/officeart/2018/2/layout/IconCircleList"/>
    <dgm:cxn modelId="{BC82A0E3-692F-4927-A66E-7EE67979AC10}" type="presParOf" srcId="{586D28DA-C9D8-439C-B2A7-B2B99D2095C1}" destId="{A3AA1601-B8D2-4EA3-82B3-438E9999CEDC}" srcOrd="12" destOrd="0" presId="urn:microsoft.com/office/officeart/2018/2/layout/IconCircleList"/>
    <dgm:cxn modelId="{111A79EF-094A-4029-B7CE-C774E1964BB8}" type="presParOf" srcId="{A3AA1601-B8D2-4EA3-82B3-438E9999CEDC}" destId="{F3334D48-1C81-4B7E-A037-3E13F2A00C65}" srcOrd="0" destOrd="0" presId="urn:microsoft.com/office/officeart/2018/2/layout/IconCircleList"/>
    <dgm:cxn modelId="{D750EC16-F4CD-48CA-AE7C-0E80DFBBC4B8}" type="presParOf" srcId="{A3AA1601-B8D2-4EA3-82B3-438E9999CEDC}" destId="{C133BBB1-3C82-40EB-8D32-30EDAE5AA267}" srcOrd="1" destOrd="0" presId="urn:microsoft.com/office/officeart/2018/2/layout/IconCircleList"/>
    <dgm:cxn modelId="{97853E3B-D2A6-4A5C-88AC-2981D387E4D9}" type="presParOf" srcId="{A3AA1601-B8D2-4EA3-82B3-438E9999CEDC}" destId="{C901EFEB-491D-4F79-A270-6AC42C84E5B1}" srcOrd="2" destOrd="0" presId="urn:microsoft.com/office/officeart/2018/2/layout/IconCircleList"/>
    <dgm:cxn modelId="{14A12A9B-32C6-4274-81AD-54BA5C873247}" type="presParOf" srcId="{A3AA1601-B8D2-4EA3-82B3-438E9999CEDC}" destId="{87FD41F5-63CB-4AEA-AF78-5B6ECC5FC0D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F160A-0F2F-4317-BF85-6E4D7DBE9ABA}">
      <dsp:nvSpPr>
        <dsp:cNvPr id="0" name=""/>
        <dsp:cNvSpPr/>
      </dsp:nvSpPr>
      <dsp:spPr>
        <a:xfrm>
          <a:off x="299854" y="299162"/>
          <a:ext cx="723564" cy="7235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7F4B56-4010-4226-9E1F-83124222EDA9}">
      <dsp:nvSpPr>
        <dsp:cNvPr id="0" name=""/>
        <dsp:cNvSpPr/>
      </dsp:nvSpPr>
      <dsp:spPr>
        <a:xfrm>
          <a:off x="451802" y="451110"/>
          <a:ext cx="419667" cy="4196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D98F7E-EC49-46F7-B5C0-6E9CE0B8D0FB}">
      <dsp:nvSpPr>
        <dsp:cNvPr id="0" name=""/>
        <dsp:cNvSpPr/>
      </dsp:nvSpPr>
      <dsp:spPr>
        <a:xfrm>
          <a:off x="1178468" y="299162"/>
          <a:ext cx="1705544" cy="723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Flask : </a:t>
          </a:r>
          <a:r>
            <a:rPr lang="en-US" sz="1100" b="0" i="0" kern="1200"/>
            <a:t>Flask is a lightweight and web framework written in Python. Its main purpose is to make it easy to build web applications quickly and with minimal code.</a:t>
          </a:r>
          <a:endParaRPr lang="en-US" sz="1100" kern="1200"/>
        </a:p>
      </dsp:txBody>
      <dsp:txXfrm>
        <a:off x="1178468" y="299162"/>
        <a:ext cx="1705544" cy="723564"/>
      </dsp:txXfrm>
    </dsp:sp>
    <dsp:sp modelId="{35487DD8-0EA5-4238-962D-E4BDE99B789F}">
      <dsp:nvSpPr>
        <dsp:cNvPr id="0" name=""/>
        <dsp:cNvSpPr/>
      </dsp:nvSpPr>
      <dsp:spPr>
        <a:xfrm>
          <a:off x="3181191" y="299162"/>
          <a:ext cx="723564" cy="7235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A375D6-EE47-4890-B388-55D181195292}">
      <dsp:nvSpPr>
        <dsp:cNvPr id="0" name=""/>
        <dsp:cNvSpPr/>
      </dsp:nvSpPr>
      <dsp:spPr>
        <a:xfrm>
          <a:off x="3333139" y="451110"/>
          <a:ext cx="419667" cy="4196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E24CFA-C43A-4345-9727-1F69692B9B6F}">
      <dsp:nvSpPr>
        <dsp:cNvPr id="0" name=""/>
        <dsp:cNvSpPr/>
      </dsp:nvSpPr>
      <dsp:spPr>
        <a:xfrm>
          <a:off x="4059805" y="299162"/>
          <a:ext cx="1705544" cy="723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HTML CSS : </a:t>
          </a:r>
          <a:r>
            <a:rPr lang="en-US" sz="1100" b="0" i="0" kern="1200"/>
            <a:t>HTML (Hypertext Markup Language) and CSS (Cascading Style Sheets) are fundamental technologies used for building and styling websites.</a:t>
          </a:r>
          <a:endParaRPr lang="en-US" sz="1100" kern="1200"/>
        </a:p>
      </dsp:txBody>
      <dsp:txXfrm>
        <a:off x="4059805" y="299162"/>
        <a:ext cx="1705544" cy="723564"/>
      </dsp:txXfrm>
    </dsp:sp>
    <dsp:sp modelId="{7FCDA811-AB49-41F5-BC40-C1C4A346087F}">
      <dsp:nvSpPr>
        <dsp:cNvPr id="0" name=""/>
        <dsp:cNvSpPr/>
      </dsp:nvSpPr>
      <dsp:spPr>
        <a:xfrm>
          <a:off x="6062528" y="299162"/>
          <a:ext cx="723564" cy="7235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FB51E1-41D8-48E2-87F0-9CE0444CB798}">
      <dsp:nvSpPr>
        <dsp:cNvPr id="0" name=""/>
        <dsp:cNvSpPr/>
      </dsp:nvSpPr>
      <dsp:spPr>
        <a:xfrm>
          <a:off x="6214476" y="451110"/>
          <a:ext cx="419667" cy="4196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E6F29C-17D8-49AA-B0FA-D694638D72DE}">
      <dsp:nvSpPr>
        <dsp:cNvPr id="0" name=""/>
        <dsp:cNvSpPr/>
      </dsp:nvSpPr>
      <dsp:spPr>
        <a:xfrm>
          <a:off x="6941142" y="299162"/>
          <a:ext cx="1705544" cy="723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PYTHON: </a:t>
          </a:r>
          <a:r>
            <a:rPr lang="en-US" sz="1100" b="0" i="0" kern="1200"/>
            <a:t>Python has become the language of choice for data science and machine learning. </a:t>
          </a:r>
          <a:endParaRPr lang="en-US" sz="1100" kern="1200"/>
        </a:p>
      </dsp:txBody>
      <dsp:txXfrm>
        <a:off x="6941142" y="299162"/>
        <a:ext cx="1705544" cy="723564"/>
      </dsp:txXfrm>
    </dsp:sp>
    <dsp:sp modelId="{6F777BD9-FDF7-4244-9215-48C897284DD3}">
      <dsp:nvSpPr>
        <dsp:cNvPr id="0" name=""/>
        <dsp:cNvSpPr/>
      </dsp:nvSpPr>
      <dsp:spPr>
        <a:xfrm>
          <a:off x="299854" y="1735958"/>
          <a:ext cx="723564" cy="7235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147401-22F0-49F7-BC5F-24D32C586EFA}">
      <dsp:nvSpPr>
        <dsp:cNvPr id="0" name=""/>
        <dsp:cNvSpPr/>
      </dsp:nvSpPr>
      <dsp:spPr>
        <a:xfrm>
          <a:off x="451802" y="1887906"/>
          <a:ext cx="419667" cy="4196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789E6A-53F1-4316-B3DC-9DD3EA0E3F55}">
      <dsp:nvSpPr>
        <dsp:cNvPr id="0" name=""/>
        <dsp:cNvSpPr/>
      </dsp:nvSpPr>
      <dsp:spPr>
        <a:xfrm>
          <a:off x="1178468" y="1735958"/>
          <a:ext cx="1705544" cy="723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ML flow :</a:t>
          </a:r>
          <a:r>
            <a:rPr lang="en-US" sz="1100" b="0" i="0" kern="1200"/>
            <a:t> MLflow is an open-source platform designed to manage the end-to-end machine learning lifecycle.</a:t>
          </a:r>
          <a:endParaRPr lang="en-US" sz="1100" kern="1200"/>
        </a:p>
      </dsp:txBody>
      <dsp:txXfrm>
        <a:off x="1178468" y="1735958"/>
        <a:ext cx="1705544" cy="723564"/>
      </dsp:txXfrm>
    </dsp:sp>
    <dsp:sp modelId="{66F1D160-ECBA-4A0F-BFC5-08E49365C9D9}">
      <dsp:nvSpPr>
        <dsp:cNvPr id="0" name=""/>
        <dsp:cNvSpPr/>
      </dsp:nvSpPr>
      <dsp:spPr>
        <a:xfrm>
          <a:off x="3181191" y="1735958"/>
          <a:ext cx="723564" cy="7235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5C5963-51C4-41C3-81D3-4EF6A6DD3CDC}">
      <dsp:nvSpPr>
        <dsp:cNvPr id="0" name=""/>
        <dsp:cNvSpPr/>
      </dsp:nvSpPr>
      <dsp:spPr>
        <a:xfrm>
          <a:off x="3333139" y="1887906"/>
          <a:ext cx="419667" cy="4196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0396B5-770E-4624-8F6E-A36DB8EDAC01}">
      <dsp:nvSpPr>
        <dsp:cNvPr id="0" name=""/>
        <dsp:cNvSpPr/>
      </dsp:nvSpPr>
      <dsp:spPr>
        <a:xfrm>
          <a:off x="4059805" y="1735958"/>
          <a:ext cx="1705544" cy="723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DVC: </a:t>
          </a:r>
          <a:r>
            <a:rPr lang="en-US" sz="1100" b="0" i="0" kern="1200"/>
            <a:t>DVC is a version control system designed for machine learning projects. It focuses on versioning and managing machine learning datasets and models.</a:t>
          </a:r>
          <a:endParaRPr lang="en-US" sz="1100" kern="1200"/>
        </a:p>
      </dsp:txBody>
      <dsp:txXfrm>
        <a:off x="4059805" y="1735958"/>
        <a:ext cx="1705544" cy="723564"/>
      </dsp:txXfrm>
    </dsp:sp>
    <dsp:sp modelId="{40AE5686-19C9-40B0-9753-BFE8EDA38D26}">
      <dsp:nvSpPr>
        <dsp:cNvPr id="0" name=""/>
        <dsp:cNvSpPr/>
      </dsp:nvSpPr>
      <dsp:spPr>
        <a:xfrm>
          <a:off x="6062528" y="1735958"/>
          <a:ext cx="723564" cy="7235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545271-5724-4DB2-A193-A392337C824A}">
      <dsp:nvSpPr>
        <dsp:cNvPr id="0" name=""/>
        <dsp:cNvSpPr/>
      </dsp:nvSpPr>
      <dsp:spPr>
        <a:xfrm>
          <a:off x="6214476" y="1887906"/>
          <a:ext cx="419667" cy="41966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71F05A-B944-4CCC-9DDB-EFB97A658455}">
      <dsp:nvSpPr>
        <dsp:cNvPr id="0" name=""/>
        <dsp:cNvSpPr/>
      </dsp:nvSpPr>
      <dsp:spPr>
        <a:xfrm>
          <a:off x="6941142" y="1735958"/>
          <a:ext cx="1705544" cy="723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Docker : </a:t>
          </a:r>
          <a:r>
            <a:rPr lang="en-US" sz="1100" b="0" i="0" kern="1200"/>
            <a:t>Docker is a platform that enables developers to automate the deployment of applications inside lightweight, portable containers</a:t>
          </a:r>
          <a:endParaRPr lang="en-US" sz="1100" kern="1200"/>
        </a:p>
      </dsp:txBody>
      <dsp:txXfrm>
        <a:off x="6941142" y="1735958"/>
        <a:ext cx="1705544" cy="723564"/>
      </dsp:txXfrm>
    </dsp:sp>
    <dsp:sp modelId="{F3334D48-1C81-4B7E-A037-3E13F2A00C65}">
      <dsp:nvSpPr>
        <dsp:cNvPr id="0" name=""/>
        <dsp:cNvSpPr/>
      </dsp:nvSpPr>
      <dsp:spPr>
        <a:xfrm>
          <a:off x="299854" y="3172754"/>
          <a:ext cx="723564" cy="7235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33BBB1-3C82-40EB-8D32-30EDAE5AA267}">
      <dsp:nvSpPr>
        <dsp:cNvPr id="0" name=""/>
        <dsp:cNvSpPr/>
      </dsp:nvSpPr>
      <dsp:spPr>
        <a:xfrm>
          <a:off x="451802" y="3324703"/>
          <a:ext cx="419667" cy="41966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FD41F5-63CB-4AEA-AF78-5B6ECC5FC0D8}">
      <dsp:nvSpPr>
        <dsp:cNvPr id="0" name=""/>
        <dsp:cNvSpPr/>
      </dsp:nvSpPr>
      <dsp:spPr>
        <a:xfrm>
          <a:off x="1178468" y="3172754"/>
          <a:ext cx="1705544" cy="723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Tensorflow : </a:t>
          </a:r>
          <a:r>
            <a:rPr lang="en-US" sz="1100" b="0" i="0" kern="1200"/>
            <a:t>TensorFlow provides a flexible and comprehensive set of tools for building and deploying machine learning models. </a:t>
          </a:r>
          <a:endParaRPr lang="en-US" sz="1100" kern="1200"/>
        </a:p>
      </dsp:txBody>
      <dsp:txXfrm>
        <a:off x="1178468" y="3172754"/>
        <a:ext cx="1705544" cy="72356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2D49A5-AB35-4074-96EF-F7FD4BEEE31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CCE48-623D-4E89-9E8C-030F1C2B31BA}" type="slidenum">
              <a:rPr lang="en-US" smtClean="0"/>
              <a:t>‹#›</a:t>
            </a:fld>
            <a:endParaRPr lang="en-US"/>
          </a:p>
        </p:txBody>
      </p:sp>
    </p:spTree>
    <p:extLst>
      <p:ext uri="{BB962C8B-B14F-4D97-AF65-F5344CB8AC3E}">
        <p14:creationId xmlns:p14="http://schemas.microsoft.com/office/powerpoint/2010/main" val="319377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D49A5-AB35-4074-96EF-F7FD4BEEE31C}"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CCE48-623D-4E89-9E8C-030F1C2B31BA}" type="slidenum">
              <a:rPr lang="en-US" smtClean="0"/>
              <a:t>‹#›</a:t>
            </a:fld>
            <a:endParaRPr lang="en-US"/>
          </a:p>
        </p:txBody>
      </p:sp>
    </p:spTree>
    <p:extLst>
      <p:ext uri="{BB962C8B-B14F-4D97-AF65-F5344CB8AC3E}">
        <p14:creationId xmlns:p14="http://schemas.microsoft.com/office/powerpoint/2010/main" val="366395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D2D49A5-AB35-4074-96EF-F7FD4BEEE31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CCE48-623D-4E89-9E8C-030F1C2B31BA}" type="slidenum">
              <a:rPr lang="en-US" smtClean="0"/>
              <a:t>‹#›</a:t>
            </a:fld>
            <a:endParaRPr lang="en-US"/>
          </a:p>
        </p:txBody>
      </p:sp>
    </p:spTree>
    <p:extLst>
      <p:ext uri="{BB962C8B-B14F-4D97-AF65-F5344CB8AC3E}">
        <p14:creationId xmlns:p14="http://schemas.microsoft.com/office/powerpoint/2010/main" val="1418818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D2D49A5-AB35-4074-96EF-F7FD4BEEE31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CCE48-623D-4E89-9E8C-030F1C2B31B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9453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D49A5-AB35-4074-96EF-F7FD4BEEE31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CCE48-623D-4E89-9E8C-030F1C2B31BA}" type="slidenum">
              <a:rPr lang="en-US" smtClean="0"/>
              <a:t>‹#›</a:t>
            </a:fld>
            <a:endParaRPr lang="en-US"/>
          </a:p>
        </p:txBody>
      </p:sp>
    </p:spTree>
    <p:extLst>
      <p:ext uri="{BB962C8B-B14F-4D97-AF65-F5344CB8AC3E}">
        <p14:creationId xmlns:p14="http://schemas.microsoft.com/office/powerpoint/2010/main" val="1980516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2D49A5-AB35-4074-96EF-F7FD4BEEE31C}" type="datetimeFigureOut">
              <a:rPr lang="en-US" smtClean="0"/>
              <a:t>11/29/2023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CCE48-623D-4E89-9E8C-030F1C2B31BA}" type="slidenum">
              <a:rPr lang="en-US" smtClean="0"/>
              <a:t>‹#›</a:t>
            </a:fld>
            <a:endParaRPr lang="en-US"/>
          </a:p>
        </p:txBody>
      </p:sp>
    </p:spTree>
    <p:extLst>
      <p:ext uri="{BB962C8B-B14F-4D97-AF65-F5344CB8AC3E}">
        <p14:creationId xmlns:p14="http://schemas.microsoft.com/office/powerpoint/2010/main" val="2525222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2D49A5-AB35-4074-96EF-F7FD4BEEE31C}" type="datetimeFigureOut">
              <a:rPr lang="en-US" smtClean="0"/>
              <a:t>11/29/2023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CCE48-623D-4E89-9E8C-030F1C2B31BA}" type="slidenum">
              <a:rPr lang="en-US" smtClean="0"/>
              <a:t>‹#›</a:t>
            </a:fld>
            <a:endParaRPr lang="en-US"/>
          </a:p>
        </p:txBody>
      </p:sp>
    </p:spTree>
    <p:extLst>
      <p:ext uri="{BB962C8B-B14F-4D97-AF65-F5344CB8AC3E}">
        <p14:creationId xmlns:p14="http://schemas.microsoft.com/office/powerpoint/2010/main" val="2835573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D49A5-AB35-4074-96EF-F7FD4BEEE31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CCE48-623D-4E89-9E8C-030F1C2B31BA}" type="slidenum">
              <a:rPr lang="en-US" smtClean="0"/>
              <a:t>‹#›</a:t>
            </a:fld>
            <a:endParaRPr lang="en-US"/>
          </a:p>
        </p:txBody>
      </p:sp>
    </p:spTree>
    <p:extLst>
      <p:ext uri="{BB962C8B-B14F-4D97-AF65-F5344CB8AC3E}">
        <p14:creationId xmlns:p14="http://schemas.microsoft.com/office/powerpoint/2010/main" val="2136865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D49A5-AB35-4074-96EF-F7FD4BEEE31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CCE48-623D-4E89-9E8C-030F1C2B31BA}" type="slidenum">
              <a:rPr lang="en-US" smtClean="0"/>
              <a:t>‹#›</a:t>
            </a:fld>
            <a:endParaRPr lang="en-US"/>
          </a:p>
        </p:txBody>
      </p:sp>
    </p:spTree>
    <p:extLst>
      <p:ext uri="{BB962C8B-B14F-4D97-AF65-F5344CB8AC3E}">
        <p14:creationId xmlns:p14="http://schemas.microsoft.com/office/powerpoint/2010/main" val="2919107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D2D49A5-AB35-4074-96EF-F7FD4BEEE31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CCE48-623D-4E89-9E8C-030F1C2B31BA}" type="slidenum">
              <a:rPr lang="en-US" smtClean="0"/>
              <a:t>‹#›</a:t>
            </a:fld>
            <a:endParaRPr lang="en-US"/>
          </a:p>
        </p:txBody>
      </p:sp>
    </p:spTree>
    <p:extLst>
      <p:ext uri="{BB962C8B-B14F-4D97-AF65-F5344CB8AC3E}">
        <p14:creationId xmlns:p14="http://schemas.microsoft.com/office/powerpoint/2010/main" val="3811551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D49A5-AB35-4074-96EF-F7FD4BEEE31C}"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CCE48-623D-4E89-9E8C-030F1C2B31BA}" type="slidenum">
              <a:rPr lang="en-US" smtClean="0"/>
              <a:t>‹#›</a:t>
            </a:fld>
            <a:endParaRPr lang="en-US"/>
          </a:p>
        </p:txBody>
      </p:sp>
    </p:spTree>
    <p:extLst>
      <p:ext uri="{BB962C8B-B14F-4D97-AF65-F5344CB8AC3E}">
        <p14:creationId xmlns:p14="http://schemas.microsoft.com/office/powerpoint/2010/main" val="3453185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2D49A5-AB35-4074-96EF-F7FD4BEEE31C}"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CCE48-623D-4E89-9E8C-030F1C2B31BA}" type="slidenum">
              <a:rPr lang="en-US" smtClean="0"/>
              <a:t>‹#›</a:t>
            </a:fld>
            <a:endParaRPr lang="en-US"/>
          </a:p>
        </p:txBody>
      </p:sp>
    </p:spTree>
    <p:extLst>
      <p:ext uri="{BB962C8B-B14F-4D97-AF65-F5344CB8AC3E}">
        <p14:creationId xmlns:p14="http://schemas.microsoft.com/office/powerpoint/2010/main" val="332497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2D49A5-AB35-4074-96EF-F7FD4BEEE31C}"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1CCE48-623D-4E89-9E8C-030F1C2B31BA}" type="slidenum">
              <a:rPr lang="en-US" smtClean="0"/>
              <a:t>‹#›</a:t>
            </a:fld>
            <a:endParaRPr lang="en-US"/>
          </a:p>
        </p:txBody>
      </p:sp>
    </p:spTree>
    <p:extLst>
      <p:ext uri="{BB962C8B-B14F-4D97-AF65-F5344CB8AC3E}">
        <p14:creationId xmlns:p14="http://schemas.microsoft.com/office/powerpoint/2010/main" val="399629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D2D49A5-AB35-4074-96EF-F7FD4BEEE31C}" type="datetimeFigureOut">
              <a:rPr lang="en-US" smtClean="0"/>
              <a:t>11/29/2023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71CCE48-623D-4E89-9E8C-030F1C2B31BA}" type="slidenum">
              <a:rPr lang="en-US" smtClean="0"/>
              <a:t>‹#›</a:t>
            </a:fld>
            <a:endParaRPr lang="en-US"/>
          </a:p>
        </p:txBody>
      </p:sp>
    </p:spTree>
    <p:extLst>
      <p:ext uri="{BB962C8B-B14F-4D97-AF65-F5344CB8AC3E}">
        <p14:creationId xmlns:p14="http://schemas.microsoft.com/office/powerpoint/2010/main" val="1813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D2D49A5-AB35-4074-96EF-F7FD4BEEE31C}" type="datetimeFigureOut">
              <a:rPr lang="en-US" smtClean="0"/>
              <a:t>11/29/2023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71CCE48-623D-4E89-9E8C-030F1C2B31BA}" type="slidenum">
              <a:rPr lang="en-US" smtClean="0"/>
              <a:t>‹#›</a:t>
            </a:fld>
            <a:endParaRPr lang="en-US"/>
          </a:p>
        </p:txBody>
      </p:sp>
    </p:spTree>
    <p:extLst>
      <p:ext uri="{BB962C8B-B14F-4D97-AF65-F5344CB8AC3E}">
        <p14:creationId xmlns:p14="http://schemas.microsoft.com/office/powerpoint/2010/main" val="312471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D2D49A5-AB35-4074-96EF-F7FD4BEEE31C}" type="datetimeFigureOut">
              <a:rPr lang="en-US" smtClean="0"/>
              <a:t>11/29/2023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71CCE48-623D-4E89-9E8C-030F1C2B31BA}" type="slidenum">
              <a:rPr lang="en-US" smtClean="0"/>
              <a:t>‹#›</a:t>
            </a:fld>
            <a:endParaRPr lang="en-US"/>
          </a:p>
        </p:txBody>
      </p:sp>
    </p:spTree>
    <p:extLst>
      <p:ext uri="{BB962C8B-B14F-4D97-AF65-F5344CB8AC3E}">
        <p14:creationId xmlns:p14="http://schemas.microsoft.com/office/powerpoint/2010/main" val="221303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D49A5-AB35-4074-96EF-F7FD4BEEE31C}"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CCE48-623D-4E89-9E8C-030F1C2B31BA}" type="slidenum">
              <a:rPr lang="en-US" smtClean="0"/>
              <a:t>‹#›</a:t>
            </a:fld>
            <a:endParaRPr lang="en-US"/>
          </a:p>
        </p:txBody>
      </p:sp>
    </p:spTree>
    <p:extLst>
      <p:ext uri="{BB962C8B-B14F-4D97-AF65-F5344CB8AC3E}">
        <p14:creationId xmlns:p14="http://schemas.microsoft.com/office/powerpoint/2010/main" val="2227468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D2D49A5-AB35-4074-96EF-F7FD4BEEE31C}" type="datetimeFigureOut">
              <a:rPr lang="en-US" smtClean="0"/>
              <a:t>11/29/2023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71CCE48-623D-4E89-9E8C-030F1C2B31BA}" type="slidenum">
              <a:rPr lang="en-US" smtClean="0"/>
              <a:t>‹#›</a:t>
            </a:fld>
            <a:endParaRPr lang="en-US"/>
          </a:p>
        </p:txBody>
      </p:sp>
    </p:spTree>
    <p:extLst>
      <p:ext uri="{BB962C8B-B14F-4D97-AF65-F5344CB8AC3E}">
        <p14:creationId xmlns:p14="http://schemas.microsoft.com/office/powerpoint/2010/main" val="184446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doi.org/10.1007%2Fs10916-018-1116-1" TargetMode="External"/><Relationship Id="rId13" Type="http://schemas.openxmlformats.org/officeDocument/2006/relationships/hyperlink" Target="https://scholar.google.com/scholar_lookup?journal=European+Journal+of+Radiology&amp;title=Ct+and+mr+imaging+for+solid+renal+mass+characterization&amp;author=K.+Sasaguri&amp;author=N.+Takahashi&amp;volume=99&amp;publication_year=2018&amp;pages=40-54&amp;pmid=29362150&amp;doi=10.1016/j.ejrad.2017.12.008&amp;" TargetMode="External"/><Relationship Id="rId3" Type="http://schemas.openxmlformats.org/officeDocument/2006/relationships/hyperlink" Target="https://scholar.google.com/scholar_lookup?journal=Big+Data+and+Cognitive+Computing&amp;title=Radiology+imaging+scans+for+early+diagnosis+of+kidney+tumors:+a+review+of+data+analytics-based+machine+learning+and+deep+learning+approaches&amp;author=M.+Gharaibeh&amp;author=D.+Alzu%E2%80%99bi&amp;author=M.+Abdullah&amp;volume=6&amp;issue=1&amp;publication_year=2022&amp;pages=p.+29&amp;doi=10.3390/bdcc6010029&amp;" TargetMode="External"/><Relationship Id="rId7" Type="http://schemas.openxmlformats.org/officeDocument/2006/relationships/hyperlink" Target="https://pubmed.ncbi.nlm.nih.gov/30456668" TargetMode="External"/><Relationship Id="rId12" Type="http://schemas.openxmlformats.org/officeDocument/2006/relationships/hyperlink" Target="https://doi.org/10.1016%2Fj.ejrad.2017.12.008" TargetMode="External"/><Relationship Id="rId2" Type="http://schemas.openxmlformats.org/officeDocument/2006/relationships/hyperlink" Target="https://doi.org/10.3390%2Fbdcc6010029" TargetMode="External"/><Relationship Id="rId1" Type="http://schemas.openxmlformats.org/officeDocument/2006/relationships/slideLayout" Target="../slideLayouts/slideLayout2.xml"/><Relationship Id="rId6" Type="http://schemas.openxmlformats.org/officeDocument/2006/relationships/hyperlink" Target="https://scholar.google.com/scholar_lookup?journal=Computers+in+Biology+and+Medicine&amp;title=Machine+learning+in+medical+applications:+a+review+of+state-of-the-art+methods&amp;author=M.+Shehab&amp;author=L.+Abualigah&amp;author=Q.+Shambour&amp;volume=145&amp;publication_year=2022&amp;doi=10.1016/j.compbiomed.2022.105458&amp;" TargetMode="External"/><Relationship Id="rId11" Type="http://schemas.openxmlformats.org/officeDocument/2006/relationships/hyperlink" Target="https://pubmed.ncbi.nlm.nih.gov/29362150" TargetMode="External"/><Relationship Id="rId5" Type="http://schemas.openxmlformats.org/officeDocument/2006/relationships/hyperlink" Target="https://doi.org/10.1016%2Fj.compbiomed.2022.105458" TargetMode="External"/><Relationship Id="rId10" Type="http://schemas.openxmlformats.org/officeDocument/2006/relationships/hyperlink" Target="https://scholar.google.com/scholar_lookup?title=Smith%E2%80%99s+General+Urology&amp;author=J.+W.+M.+E.+A.+Tanagho&amp;publication_year=1996&amp;" TargetMode="External"/><Relationship Id="rId4" Type="http://schemas.openxmlformats.org/officeDocument/2006/relationships/hyperlink" Target="https://pubmed.ncbi.nlm.nih.gov/35364311" TargetMode="External"/><Relationship Id="rId9" Type="http://schemas.openxmlformats.org/officeDocument/2006/relationships/hyperlink" Target="https://scholar.google.com/scholar_lookup?journal=Journal+of+Medical+Systems&amp;title=Deep+semantic+segmentation+of+kidney+and+space-occupying+lesion+area+based+on+scnn+and+resnet+models+combined+with+sift-flow+algorithm&amp;author=K.-j.+Xia&amp;author=H.-s.+Yin&amp;author=Y.-d.+Zhang&amp;volume=43&amp;issue=1&amp;publication_year=2019&amp;pages=2-12&amp;doi=10.1007/s10916-018-1116-1&am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430D4B1-AA01-4B1F-8235-C7C6D0F1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3D9CA-4504-4E38-F0CB-FDC8ABDBA25E}"/>
              </a:ext>
            </a:extLst>
          </p:cNvPr>
          <p:cNvSpPr>
            <a:spLocks noGrp="1"/>
          </p:cNvSpPr>
          <p:nvPr>
            <p:ph type="ctrTitle"/>
          </p:nvPr>
        </p:nvSpPr>
        <p:spPr>
          <a:xfrm>
            <a:off x="5939871" y="1325880"/>
            <a:ext cx="5604429" cy="3066507"/>
          </a:xfrm>
        </p:spPr>
        <p:txBody>
          <a:bodyPr>
            <a:normAutofit/>
          </a:bodyPr>
          <a:lstStyle/>
          <a:p>
            <a:pPr>
              <a:lnSpc>
                <a:spcPct val="90000"/>
              </a:lnSpc>
            </a:pPr>
            <a:r>
              <a:rPr lang="en-US" sz="4600" dirty="0">
                <a:solidFill>
                  <a:srgbClr val="EBEBEB"/>
                </a:solidFill>
                <a:latin typeface="Times New Roman" panose="02020603050405020304" pitchFamily="18" charset="0"/>
                <a:cs typeface="Times New Roman" panose="02020603050405020304" pitchFamily="18" charset="0"/>
              </a:rPr>
              <a:t>Kidney tumor detection based on deep learning CNN model</a:t>
            </a:r>
          </a:p>
        </p:txBody>
      </p:sp>
      <p:sp>
        <p:nvSpPr>
          <p:cNvPr id="3" name="Subtitle 2">
            <a:extLst>
              <a:ext uri="{FF2B5EF4-FFF2-40B4-BE49-F238E27FC236}">
                <a16:creationId xmlns:a16="http://schemas.microsoft.com/office/drawing/2014/main" id="{3B83CD34-14D4-98C1-2732-B655F9844EF6}"/>
              </a:ext>
            </a:extLst>
          </p:cNvPr>
          <p:cNvSpPr>
            <a:spLocks noGrp="1"/>
          </p:cNvSpPr>
          <p:nvPr>
            <p:ph type="subTitle" idx="1"/>
          </p:nvPr>
        </p:nvSpPr>
        <p:spPr>
          <a:xfrm>
            <a:off x="5939871" y="4588329"/>
            <a:ext cx="5604429" cy="1621508"/>
          </a:xfrm>
        </p:spPr>
        <p:txBody>
          <a:bodyPr>
            <a:normAutofit/>
          </a:bodyPr>
          <a:lstStyle/>
          <a:p>
            <a:r>
              <a:rPr lang="en-US" sz="1800" b="1">
                <a:solidFill>
                  <a:schemeClr val="tx2">
                    <a:lumMod val="40000"/>
                    <a:lumOff val="60000"/>
                  </a:schemeClr>
                </a:solidFill>
                <a:latin typeface="Times New Roman" panose="02020603050405020304" pitchFamily="18" charset="0"/>
                <a:cs typeface="Times New Roman" panose="02020603050405020304" pitchFamily="18" charset="0"/>
              </a:rPr>
              <a:t>Karan singh thakur - 700758703</a:t>
            </a:r>
          </a:p>
          <a:p>
            <a:r>
              <a:rPr lang="en-US" sz="1800" b="1">
                <a:solidFill>
                  <a:schemeClr val="tx2">
                    <a:lumMod val="40000"/>
                    <a:lumOff val="60000"/>
                  </a:schemeClr>
                </a:solidFill>
                <a:latin typeface="Times New Roman" panose="02020603050405020304" pitchFamily="18" charset="0"/>
                <a:cs typeface="Times New Roman" panose="02020603050405020304" pitchFamily="18" charset="0"/>
              </a:rPr>
              <a:t>Keerthi reddy reddigari – 700758353</a:t>
            </a:r>
          </a:p>
          <a:p>
            <a:r>
              <a:rPr lang="en-US" sz="1800" b="1">
                <a:solidFill>
                  <a:schemeClr val="tx2">
                    <a:lumMod val="40000"/>
                    <a:lumOff val="60000"/>
                  </a:schemeClr>
                </a:solidFill>
                <a:latin typeface="Times New Roman" panose="02020603050405020304" pitchFamily="18" charset="0"/>
                <a:cs typeface="Times New Roman" panose="02020603050405020304" pitchFamily="18" charset="0"/>
              </a:rPr>
              <a:t>Akshith reddy sunka – 700758358</a:t>
            </a:r>
          </a:p>
          <a:p>
            <a:r>
              <a:rPr lang="en-US" sz="1800" b="1">
                <a:solidFill>
                  <a:schemeClr val="tx2">
                    <a:lumMod val="40000"/>
                    <a:lumOff val="60000"/>
                  </a:schemeClr>
                </a:solidFill>
                <a:latin typeface="Times New Roman" panose="02020603050405020304" pitchFamily="18" charset="0"/>
                <a:cs typeface="Times New Roman" panose="02020603050405020304" pitchFamily="18" charset="0"/>
              </a:rPr>
              <a:t>SINDHUJA  KASAGONI - 700741220</a:t>
            </a:r>
          </a:p>
          <a:p>
            <a:endParaRPr lang="en-US" sz="1800">
              <a:solidFill>
                <a:schemeClr val="tx2">
                  <a:lumMod val="40000"/>
                  <a:lumOff val="60000"/>
                </a:schemeClr>
              </a:solidFill>
              <a:latin typeface="Times New Roman" panose="02020603050405020304" pitchFamily="18" charset="0"/>
              <a:cs typeface="Times New Roman" panose="02020603050405020304" pitchFamily="18" charset="0"/>
            </a:endParaRPr>
          </a:p>
        </p:txBody>
      </p:sp>
      <p:sp>
        <p:nvSpPr>
          <p:cNvPr id="30" name="Freeform 36">
            <a:extLst>
              <a:ext uri="{FF2B5EF4-FFF2-40B4-BE49-F238E27FC236}">
                <a16:creationId xmlns:a16="http://schemas.microsoft.com/office/drawing/2014/main" id="{3354DFA6-6453-4DEA-B13E-C2A4D4570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20355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1" name="Freeform: Shape 30">
            <a:extLst>
              <a:ext uri="{FF2B5EF4-FFF2-40B4-BE49-F238E27FC236}">
                <a16:creationId xmlns:a16="http://schemas.microsoft.com/office/drawing/2014/main" id="{585ADACC-B978-41CD-812C-38B46FD27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49823" cy="6858000"/>
          </a:xfrm>
          <a:custGeom>
            <a:avLst/>
            <a:gdLst>
              <a:gd name="connsiteX0" fmla="*/ 4205108 w 5549823"/>
              <a:gd name="connsiteY0" fmla="*/ 0 h 6858000"/>
              <a:gd name="connsiteX1" fmla="*/ 5548646 w 5549823"/>
              <a:gd name="connsiteY1" fmla="*/ 0 h 6858000"/>
              <a:gd name="connsiteX2" fmla="*/ 5523601 w 5549823"/>
              <a:gd name="connsiteY2" fmla="*/ 155676 h 6858000"/>
              <a:gd name="connsiteX3" fmla="*/ 5499732 w 5549823"/>
              <a:gd name="connsiteY3" fmla="*/ 310667 h 6858000"/>
              <a:gd name="connsiteX4" fmla="*/ 5476368 w 5549823"/>
              <a:gd name="connsiteY4" fmla="*/ 466344 h 6858000"/>
              <a:gd name="connsiteX5" fmla="*/ 5456365 w 5549823"/>
              <a:gd name="connsiteY5" fmla="*/ 622706 h 6858000"/>
              <a:gd name="connsiteX6" fmla="*/ 5436194 w 5549823"/>
              <a:gd name="connsiteY6" fmla="*/ 778383 h 6858000"/>
              <a:gd name="connsiteX7" fmla="*/ 5417368 w 5549823"/>
              <a:gd name="connsiteY7" fmla="*/ 934745 h 6858000"/>
              <a:gd name="connsiteX8" fmla="*/ 5401232 w 5549823"/>
              <a:gd name="connsiteY8" fmla="*/ 1089050 h 6858000"/>
              <a:gd name="connsiteX9" fmla="*/ 5385936 w 5549823"/>
              <a:gd name="connsiteY9" fmla="*/ 1245413 h 6858000"/>
              <a:gd name="connsiteX10" fmla="*/ 5371984 w 5549823"/>
              <a:gd name="connsiteY10" fmla="*/ 1401089 h 6858000"/>
              <a:gd name="connsiteX11" fmla="*/ 5359882 w 5549823"/>
              <a:gd name="connsiteY11" fmla="*/ 1554023 h 6858000"/>
              <a:gd name="connsiteX12" fmla="*/ 5347779 w 5549823"/>
              <a:gd name="connsiteY12" fmla="*/ 1709013 h 6858000"/>
              <a:gd name="connsiteX13" fmla="*/ 5337694 w 5549823"/>
              <a:gd name="connsiteY13" fmla="*/ 1861947 h 6858000"/>
              <a:gd name="connsiteX14" fmla="*/ 5329794 w 5549823"/>
              <a:gd name="connsiteY14" fmla="*/ 2014880 h 6858000"/>
              <a:gd name="connsiteX15" fmla="*/ 5321557 w 5549823"/>
              <a:gd name="connsiteY15" fmla="*/ 2167128 h 6858000"/>
              <a:gd name="connsiteX16" fmla="*/ 5314666 w 5549823"/>
              <a:gd name="connsiteY16" fmla="*/ 2318004 h 6858000"/>
              <a:gd name="connsiteX17" fmla="*/ 5309791 w 5549823"/>
              <a:gd name="connsiteY17" fmla="*/ 2467508 h 6858000"/>
              <a:gd name="connsiteX18" fmla="*/ 5305589 w 5549823"/>
              <a:gd name="connsiteY18" fmla="*/ 2617013 h 6858000"/>
              <a:gd name="connsiteX19" fmla="*/ 5301555 w 5549823"/>
              <a:gd name="connsiteY19" fmla="*/ 2765145 h 6858000"/>
              <a:gd name="connsiteX20" fmla="*/ 5299706 w 5549823"/>
              <a:gd name="connsiteY20" fmla="*/ 2911221 h 6858000"/>
              <a:gd name="connsiteX21" fmla="*/ 5297689 w 5549823"/>
              <a:gd name="connsiteY21" fmla="*/ 3057296 h 6858000"/>
              <a:gd name="connsiteX22" fmla="*/ 5296680 w 5549823"/>
              <a:gd name="connsiteY22" fmla="*/ 3201314 h 6858000"/>
              <a:gd name="connsiteX23" fmla="*/ 5297689 w 5549823"/>
              <a:gd name="connsiteY23" fmla="*/ 3343960 h 6858000"/>
              <a:gd name="connsiteX24" fmla="*/ 5297689 w 5549823"/>
              <a:gd name="connsiteY24" fmla="*/ 3485235 h 6858000"/>
              <a:gd name="connsiteX25" fmla="*/ 5299706 w 5549823"/>
              <a:gd name="connsiteY25" fmla="*/ 3625138 h 6858000"/>
              <a:gd name="connsiteX26" fmla="*/ 5302731 w 5549823"/>
              <a:gd name="connsiteY26" fmla="*/ 3762298 h 6858000"/>
              <a:gd name="connsiteX27" fmla="*/ 5305589 w 5549823"/>
              <a:gd name="connsiteY27" fmla="*/ 3898087 h 6858000"/>
              <a:gd name="connsiteX28" fmla="*/ 5308783 w 5549823"/>
              <a:gd name="connsiteY28" fmla="*/ 4031132 h 6858000"/>
              <a:gd name="connsiteX29" fmla="*/ 5313657 w 5549823"/>
              <a:gd name="connsiteY29" fmla="*/ 4163491 h 6858000"/>
              <a:gd name="connsiteX30" fmla="*/ 5318868 w 5549823"/>
              <a:gd name="connsiteY30" fmla="*/ 4293793 h 6858000"/>
              <a:gd name="connsiteX31" fmla="*/ 5323574 w 5549823"/>
              <a:gd name="connsiteY31" fmla="*/ 4421352 h 6858000"/>
              <a:gd name="connsiteX32" fmla="*/ 5336854 w 5549823"/>
              <a:gd name="connsiteY32" fmla="*/ 4670298 h 6858000"/>
              <a:gd name="connsiteX33" fmla="*/ 5350973 w 5549823"/>
              <a:gd name="connsiteY33" fmla="*/ 4908956 h 6858000"/>
              <a:gd name="connsiteX34" fmla="*/ 5365765 w 5549823"/>
              <a:gd name="connsiteY34" fmla="*/ 5138013 h 6858000"/>
              <a:gd name="connsiteX35" fmla="*/ 5382070 w 5549823"/>
              <a:gd name="connsiteY35" fmla="*/ 5354726 h 6858000"/>
              <a:gd name="connsiteX36" fmla="*/ 5399047 w 5549823"/>
              <a:gd name="connsiteY36" fmla="*/ 5561838 h 6858000"/>
              <a:gd name="connsiteX37" fmla="*/ 5417368 w 5549823"/>
              <a:gd name="connsiteY37" fmla="*/ 5753862 h 6858000"/>
              <a:gd name="connsiteX38" fmla="*/ 5435354 w 5549823"/>
              <a:gd name="connsiteY38" fmla="*/ 5934227 h 6858000"/>
              <a:gd name="connsiteX39" fmla="*/ 5453339 w 5549823"/>
              <a:gd name="connsiteY39" fmla="*/ 6100191 h 6858000"/>
              <a:gd name="connsiteX40" fmla="*/ 5470316 w 5549823"/>
              <a:gd name="connsiteY40" fmla="*/ 6252438 h 6858000"/>
              <a:gd name="connsiteX41" fmla="*/ 5486453 w 5549823"/>
              <a:gd name="connsiteY41" fmla="*/ 6387541 h 6858000"/>
              <a:gd name="connsiteX42" fmla="*/ 5501749 w 5549823"/>
              <a:gd name="connsiteY42" fmla="*/ 6509613 h 6858000"/>
              <a:gd name="connsiteX43" fmla="*/ 5514524 w 5549823"/>
              <a:gd name="connsiteY43" fmla="*/ 6612483 h 6858000"/>
              <a:gd name="connsiteX44" fmla="*/ 5526626 w 5549823"/>
              <a:gd name="connsiteY44" fmla="*/ 6698894 h 6858000"/>
              <a:gd name="connsiteX45" fmla="*/ 5543940 w 5549823"/>
              <a:gd name="connsiteY45" fmla="*/ 6817538 h 6858000"/>
              <a:gd name="connsiteX46" fmla="*/ 5549823 w 5549823"/>
              <a:gd name="connsiteY46" fmla="*/ 6858000 h 6858000"/>
              <a:gd name="connsiteX47" fmla="*/ 4644470 w 5549823"/>
              <a:gd name="connsiteY47" fmla="*/ 6858000 h 6858000"/>
              <a:gd name="connsiteX48" fmla="*/ 4644470 w 5549823"/>
              <a:gd name="connsiteY48" fmla="*/ 6858000 h 6858000"/>
              <a:gd name="connsiteX49" fmla="*/ 0 w 5549823"/>
              <a:gd name="connsiteY49" fmla="*/ 6858000 h 6858000"/>
              <a:gd name="connsiteX50" fmla="*/ 0 w 5549823"/>
              <a:gd name="connsiteY50" fmla="*/ 0 h 6858000"/>
              <a:gd name="connsiteX51" fmla="*/ 4205108 w 5549823"/>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49823" h="6858000">
                <a:moveTo>
                  <a:pt x="4205108" y="0"/>
                </a:moveTo>
                <a:lnTo>
                  <a:pt x="5548646" y="0"/>
                </a:lnTo>
                <a:lnTo>
                  <a:pt x="5523601" y="155676"/>
                </a:lnTo>
                <a:lnTo>
                  <a:pt x="5499732" y="310667"/>
                </a:lnTo>
                <a:lnTo>
                  <a:pt x="5476368" y="466344"/>
                </a:lnTo>
                <a:lnTo>
                  <a:pt x="5456365" y="622706"/>
                </a:lnTo>
                <a:lnTo>
                  <a:pt x="5436194" y="778383"/>
                </a:lnTo>
                <a:lnTo>
                  <a:pt x="5417368" y="934745"/>
                </a:lnTo>
                <a:lnTo>
                  <a:pt x="5401232" y="1089050"/>
                </a:lnTo>
                <a:lnTo>
                  <a:pt x="5385936" y="1245413"/>
                </a:lnTo>
                <a:lnTo>
                  <a:pt x="5371984" y="1401089"/>
                </a:lnTo>
                <a:lnTo>
                  <a:pt x="5359882" y="1554023"/>
                </a:lnTo>
                <a:lnTo>
                  <a:pt x="5347779" y="1709013"/>
                </a:lnTo>
                <a:lnTo>
                  <a:pt x="5337694" y="1861947"/>
                </a:lnTo>
                <a:lnTo>
                  <a:pt x="5329794" y="2014880"/>
                </a:lnTo>
                <a:lnTo>
                  <a:pt x="5321557" y="2167128"/>
                </a:lnTo>
                <a:lnTo>
                  <a:pt x="5314666" y="2318004"/>
                </a:lnTo>
                <a:lnTo>
                  <a:pt x="5309791" y="2467508"/>
                </a:lnTo>
                <a:lnTo>
                  <a:pt x="5305589" y="2617013"/>
                </a:lnTo>
                <a:lnTo>
                  <a:pt x="5301555" y="2765145"/>
                </a:lnTo>
                <a:lnTo>
                  <a:pt x="5299706" y="2911221"/>
                </a:lnTo>
                <a:lnTo>
                  <a:pt x="5297689" y="3057296"/>
                </a:lnTo>
                <a:lnTo>
                  <a:pt x="5296680" y="3201314"/>
                </a:lnTo>
                <a:lnTo>
                  <a:pt x="5297689" y="3343960"/>
                </a:lnTo>
                <a:lnTo>
                  <a:pt x="5297689" y="3485235"/>
                </a:lnTo>
                <a:lnTo>
                  <a:pt x="5299706" y="3625138"/>
                </a:lnTo>
                <a:lnTo>
                  <a:pt x="5302731" y="3762298"/>
                </a:lnTo>
                <a:lnTo>
                  <a:pt x="5305589" y="3898087"/>
                </a:lnTo>
                <a:lnTo>
                  <a:pt x="5308783" y="4031132"/>
                </a:lnTo>
                <a:lnTo>
                  <a:pt x="5313657" y="4163491"/>
                </a:lnTo>
                <a:lnTo>
                  <a:pt x="5318868" y="4293793"/>
                </a:lnTo>
                <a:lnTo>
                  <a:pt x="5323574" y="4421352"/>
                </a:lnTo>
                <a:lnTo>
                  <a:pt x="5336854" y="4670298"/>
                </a:lnTo>
                <a:lnTo>
                  <a:pt x="5350973" y="4908956"/>
                </a:lnTo>
                <a:lnTo>
                  <a:pt x="5365765" y="5138013"/>
                </a:lnTo>
                <a:lnTo>
                  <a:pt x="5382070" y="5354726"/>
                </a:lnTo>
                <a:lnTo>
                  <a:pt x="5399047" y="5561838"/>
                </a:lnTo>
                <a:lnTo>
                  <a:pt x="5417368" y="5753862"/>
                </a:lnTo>
                <a:lnTo>
                  <a:pt x="5435354" y="5934227"/>
                </a:lnTo>
                <a:lnTo>
                  <a:pt x="5453339" y="6100191"/>
                </a:lnTo>
                <a:lnTo>
                  <a:pt x="5470316" y="6252438"/>
                </a:lnTo>
                <a:lnTo>
                  <a:pt x="5486453" y="6387541"/>
                </a:lnTo>
                <a:lnTo>
                  <a:pt x="5501749" y="6509613"/>
                </a:lnTo>
                <a:lnTo>
                  <a:pt x="5514524" y="6612483"/>
                </a:lnTo>
                <a:lnTo>
                  <a:pt x="5526626" y="6698894"/>
                </a:lnTo>
                <a:lnTo>
                  <a:pt x="5543940" y="6817538"/>
                </a:lnTo>
                <a:lnTo>
                  <a:pt x="5549823" y="6858000"/>
                </a:lnTo>
                <a:lnTo>
                  <a:pt x="4644470" y="6858000"/>
                </a:lnTo>
                <a:lnTo>
                  <a:pt x="4644470" y="6858000"/>
                </a:lnTo>
                <a:lnTo>
                  <a:pt x="0" y="6858000"/>
                </a:lnTo>
                <a:lnTo>
                  <a:pt x="0" y="0"/>
                </a:lnTo>
                <a:lnTo>
                  <a:pt x="420510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27114C93-446E-4342-B0E4-565235060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Graphic 6" descr="Kidney">
            <a:extLst>
              <a:ext uri="{FF2B5EF4-FFF2-40B4-BE49-F238E27FC236}">
                <a16:creationId xmlns:a16="http://schemas.microsoft.com/office/drawing/2014/main" id="{0EA2AC4D-EB64-ABEB-573F-CA550CEA7E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854" y="1433353"/>
            <a:ext cx="3990829" cy="3990829"/>
          </a:xfrm>
          <a:prstGeom prst="rect">
            <a:avLst/>
          </a:prstGeom>
          <a:effectLst/>
        </p:spPr>
      </p:pic>
    </p:spTree>
    <p:extLst>
      <p:ext uri="{BB962C8B-B14F-4D97-AF65-F5344CB8AC3E}">
        <p14:creationId xmlns:p14="http://schemas.microsoft.com/office/powerpoint/2010/main" val="256132258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e conceptual view of the proposed CKD prediction model in IoT ...">
            <a:extLst>
              <a:ext uri="{FF2B5EF4-FFF2-40B4-BE49-F238E27FC236}">
                <a16:creationId xmlns:a16="http://schemas.microsoft.com/office/drawing/2014/main" id="{52B7FA9B-58F3-17FF-1DE9-D5202D4DE2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98238" y="303530"/>
            <a:ext cx="3428722" cy="52235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06BE87D-6FB9-F7CE-70F1-59F9A7D4A371}"/>
              </a:ext>
            </a:extLst>
          </p:cNvPr>
          <p:cNvSpPr txBox="1"/>
          <p:nvPr/>
        </p:nvSpPr>
        <p:spPr>
          <a:xfrm>
            <a:off x="2743200" y="5879592"/>
            <a:ext cx="5797296" cy="923330"/>
          </a:xfrm>
          <a:prstGeom prst="rect">
            <a:avLst/>
          </a:prstGeom>
          <a:noFill/>
        </p:spPr>
        <p:txBody>
          <a:bodyPr wrap="square" rtlCol="0">
            <a:spAutoFit/>
          </a:bodyPr>
          <a:lstStyle/>
          <a:p>
            <a:r>
              <a:rPr lang="en-US" dirty="0"/>
              <a:t>Figure - 3</a:t>
            </a:r>
          </a:p>
          <a:p>
            <a:endParaRPr lang="en-US" dirty="0"/>
          </a:p>
          <a:p>
            <a:r>
              <a:rPr lang="en-US" dirty="0"/>
              <a:t>Conceptual view of the proposed model</a:t>
            </a:r>
          </a:p>
        </p:txBody>
      </p:sp>
    </p:spTree>
    <p:extLst>
      <p:ext uri="{BB962C8B-B14F-4D97-AF65-F5344CB8AC3E}">
        <p14:creationId xmlns:p14="http://schemas.microsoft.com/office/powerpoint/2010/main" val="2588705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94DDC893-E5EF-4CDE-B040-BA5B53AADD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5" name="Picture 54">
            <a:extLst>
              <a:ext uri="{FF2B5EF4-FFF2-40B4-BE49-F238E27FC236}">
                <a16:creationId xmlns:a16="http://schemas.microsoft.com/office/drawing/2014/main" id="{85F1A06D-D369-4974-8208-56120C5E7A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6" name="Oval 55">
            <a:extLst>
              <a:ext uri="{FF2B5EF4-FFF2-40B4-BE49-F238E27FC236}">
                <a16:creationId xmlns:a16="http://schemas.microsoft.com/office/drawing/2014/main" id="{DAD27A50-88D7-4E2A-8488-F2879768A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8" name="Picture 57">
            <a:extLst>
              <a:ext uri="{FF2B5EF4-FFF2-40B4-BE49-F238E27FC236}">
                <a16:creationId xmlns:a16="http://schemas.microsoft.com/office/drawing/2014/main" id="{A47C6ACD-2325-48C6-B9F3-C21563A05E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0" name="Picture 59">
            <a:extLst>
              <a:ext uri="{FF2B5EF4-FFF2-40B4-BE49-F238E27FC236}">
                <a16:creationId xmlns:a16="http://schemas.microsoft.com/office/drawing/2014/main" id="{1081DF83-4F35-4560-87E6-0DE8AAAC33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2" name="Rectangle 61">
            <a:extLst>
              <a:ext uri="{FF2B5EF4-FFF2-40B4-BE49-F238E27FC236}">
                <a16:creationId xmlns:a16="http://schemas.microsoft.com/office/drawing/2014/main" id="{7C704F0F-1CD8-4DC1-AEE9-225958232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7763289-2D55-CE6C-73F0-76512BE26240}"/>
              </a:ext>
            </a:extLst>
          </p:cNvPr>
          <p:cNvSpPr>
            <a:spLocks noGrp="1"/>
          </p:cNvSpPr>
          <p:nvPr>
            <p:ph type="title"/>
          </p:nvPr>
        </p:nvSpPr>
        <p:spPr>
          <a:xfrm>
            <a:off x="202019" y="234687"/>
            <a:ext cx="9181185" cy="1189985"/>
          </a:xfrm>
        </p:spPr>
        <p:txBody>
          <a:bodyPr vert="horz" lIns="91440" tIns="45720" rIns="91440" bIns="45720" rtlCol="0" anchor="b">
            <a:normAutofit/>
          </a:bodyPr>
          <a:lstStyle/>
          <a:p>
            <a:r>
              <a:rPr lang="en-US" sz="4800" dirty="0"/>
              <a:t>Results</a:t>
            </a:r>
          </a:p>
        </p:txBody>
      </p:sp>
      <p:sp>
        <p:nvSpPr>
          <p:cNvPr id="57" name="TextBox 56">
            <a:extLst>
              <a:ext uri="{FF2B5EF4-FFF2-40B4-BE49-F238E27FC236}">
                <a16:creationId xmlns:a16="http://schemas.microsoft.com/office/drawing/2014/main" id="{C18EEFCD-574A-5211-0C04-05DAFA907E19}"/>
              </a:ext>
            </a:extLst>
          </p:cNvPr>
          <p:cNvSpPr txBox="1"/>
          <p:nvPr/>
        </p:nvSpPr>
        <p:spPr>
          <a:xfrm>
            <a:off x="1517776" y="5608010"/>
            <a:ext cx="3261360" cy="646331"/>
          </a:xfrm>
          <a:prstGeom prst="rect">
            <a:avLst/>
          </a:prstGeom>
          <a:noFill/>
        </p:spPr>
        <p:txBody>
          <a:bodyPr wrap="square" rtlCol="0">
            <a:spAutoFit/>
          </a:bodyPr>
          <a:lstStyle/>
          <a:p>
            <a:r>
              <a:rPr lang="en-US" dirty="0"/>
              <a:t>Figure-4</a:t>
            </a:r>
          </a:p>
          <a:p>
            <a:r>
              <a:rPr lang="en-US" dirty="0"/>
              <a:t>Normal </a:t>
            </a:r>
          </a:p>
        </p:txBody>
      </p:sp>
      <p:sp>
        <p:nvSpPr>
          <p:cNvPr id="59" name="TextBox 58">
            <a:extLst>
              <a:ext uri="{FF2B5EF4-FFF2-40B4-BE49-F238E27FC236}">
                <a16:creationId xmlns:a16="http://schemas.microsoft.com/office/drawing/2014/main" id="{2E7F3EB9-4196-E098-1E3C-629382E05880}"/>
              </a:ext>
            </a:extLst>
          </p:cNvPr>
          <p:cNvSpPr txBox="1"/>
          <p:nvPr/>
        </p:nvSpPr>
        <p:spPr>
          <a:xfrm>
            <a:off x="7024078" y="5638645"/>
            <a:ext cx="1981202" cy="646331"/>
          </a:xfrm>
          <a:prstGeom prst="rect">
            <a:avLst/>
          </a:prstGeom>
          <a:noFill/>
        </p:spPr>
        <p:txBody>
          <a:bodyPr wrap="square" rtlCol="0">
            <a:spAutoFit/>
          </a:bodyPr>
          <a:lstStyle/>
          <a:p>
            <a:r>
              <a:rPr lang="en-US" dirty="0"/>
              <a:t>Figure-5</a:t>
            </a:r>
          </a:p>
          <a:p>
            <a:r>
              <a:rPr lang="en-US" dirty="0"/>
              <a:t>With Tumor</a:t>
            </a:r>
          </a:p>
        </p:txBody>
      </p:sp>
      <p:pic>
        <p:nvPicPr>
          <p:cNvPr id="4" name="Picture 3" descr="A screenshot of a computer">
            <a:extLst>
              <a:ext uri="{FF2B5EF4-FFF2-40B4-BE49-F238E27FC236}">
                <a16:creationId xmlns:a16="http://schemas.microsoft.com/office/drawing/2014/main" id="{F31B199F-49C3-2655-9540-DD741F4F30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677" y="1774882"/>
            <a:ext cx="5451794" cy="3863763"/>
          </a:xfrm>
          <a:prstGeom prst="rect">
            <a:avLst/>
          </a:prstGeom>
        </p:spPr>
      </p:pic>
      <p:pic>
        <p:nvPicPr>
          <p:cNvPr id="10" name="Picture 9" descr="A screenshot of a computer">
            <a:extLst>
              <a:ext uri="{FF2B5EF4-FFF2-40B4-BE49-F238E27FC236}">
                <a16:creationId xmlns:a16="http://schemas.microsoft.com/office/drawing/2014/main" id="{C91447F1-ED6B-F01D-4EF7-4CD0D6FA97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96911" y="1774882"/>
            <a:ext cx="5451793" cy="3863763"/>
          </a:xfrm>
          <a:prstGeom prst="rect">
            <a:avLst/>
          </a:prstGeom>
        </p:spPr>
      </p:pic>
    </p:spTree>
    <p:extLst>
      <p:ext uri="{BB962C8B-B14F-4D97-AF65-F5344CB8AC3E}">
        <p14:creationId xmlns:p14="http://schemas.microsoft.com/office/powerpoint/2010/main" val="212731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Description automatically generated">
            <a:extLst>
              <a:ext uri="{FF2B5EF4-FFF2-40B4-BE49-F238E27FC236}">
                <a16:creationId xmlns:a16="http://schemas.microsoft.com/office/drawing/2014/main" id="{28679010-8E60-B11E-7556-76F9714CCE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351" y="518160"/>
            <a:ext cx="9693143" cy="4886960"/>
          </a:xfrm>
        </p:spPr>
      </p:pic>
      <p:sp>
        <p:nvSpPr>
          <p:cNvPr id="6" name="TextBox 5">
            <a:extLst>
              <a:ext uri="{FF2B5EF4-FFF2-40B4-BE49-F238E27FC236}">
                <a16:creationId xmlns:a16="http://schemas.microsoft.com/office/drawing/2014/main" id="{6DDFF39A-3F49-3DB9-E1B8-A1B3162766E2}"/>
              </a:ext>
            </a:extLst>
          </p:cNvPr>
          <p:cNvSpPr txBox="1"/>
          <p:nvPr/>
        </p:nvSpPr>
        <p:spPr>
          <a:xfrm>
            <a:off x="1849120" y="5872480"/>
            <a:ext cx="7162800" cy="646331"/>
          </a:xfrm>
          <a:prstGeom prst="rect">
            <a:avLst/>
          </a:prstGeom>
          <a:noFill/>
        </p:spPr>
        <p:txBody>
          <a:bodyPr wrap="square" rtlCol="0">
            <a:spAutoFit/>
          </a:bodyPr>
          <a:lstStyle/>
          <a:p>
            <a:r>
              <a:rPr lang="en-US" dirty="0"/>
              <a:t>Figure -6</a:t>
            </a:r>
          </a:p>
          <a:p>
            <a:r>
              <a:rPr lang="en-US" dirty="0"/>
              <a:t>Loss and accuracy </a:t>
            </a:r>
          </a:p>
        </p:txBody>
      </p:sp>
    </p:spTree>
    <p:extLst>
      <p:ext uri="{BB962C8B-B14F-4D97-AF65-F5344CB8AC3E}">
        <p14:creationId xmlns:p14="http://schemas.microsoft.com/office/powerpoint/2010/main" val="2517472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2253-0050-5156-F49E-207D60812F58}"/>
              </a:ext>
            </a:extLst>
          </p:cNvPr>
          <p:cNvSpPr>
            <a:spLocks noGrp="1"/>
          </p:cNvSpPr>
          <p:nvPr>
            <p:ph type="title"/>
          </p:nvPr>
        </p:nvSpPr>
        <p:spPr>
          <a:xfrm>
            <a:off x="646111" y="452718"/>
            <a:ext cx="9404723" cy="973746"/>
          </a:xfrm>
        </p:spPr>
        <p:txBody>
          <a:bodyPr/>
          <a:lstStyle/>
          <a:p>
            <a:r>
              <a:rPr lang="en-US" dirty="0"/>
              <a:t>References</a:t>
            </a:r>
          </a:p>
        </p:txBody>
      </p:sp>
      <p:sp>
        <p:nvSpPr>
          <p:cNvPr id="3" name="Content Placeholder 2">
            <a:extLst>
              <a:ext uri="{FF2B5EF4-FFF2-40B4-BE49-F238E27FC236}">
                <a16:creationId xmlns:a16="http://schemas.microsoft.com/office/drawing/2014/main" id="{ABE934DE-1E48-2A0F-4BE0-CB3E7C21FF81}"/>
              </a:ext>
            </a:extLst>
          </p:cNvPr>
          <p:cNvSpPr>
            <a:spLocks noGrp="1"/>
          </p:cNvSpPr>
          <p:nvPr>
            <p:ph idx="1"/>
          </p:nvPr>
        </p:nvSpPr>
        <p:spPr>
          <a:xfrm>
            <a:off x="1103312" y="1563624"/>
            <a:ext cx="8946541" cy="4684775"/>
          </a:xfrm>
        </p:spPr>
        <p:txBody>
          <a:bodyPr>
            <a:noAutofit/>
          </a:bodyPr>
          <a:lstStyle/>
          <a:p>
            <a:pPr algn="l">
              <a:spcBef>
                <a:spcPts val="1000"/>
              </a:spcBef>
              <a:spcAft>
                <a:spcPts val="1000"/>
              </a:spcAft>
            </a:pPr>
            <a:r>
              <a:rPr lang="en-US" sz="1600" b="0" i="0" dirty="0">
                <a:effectLst/>
                <a:latin typeface="Times New Roman" panose="02020603050405020304" pitchFamily="18" charset="0"/>
                <a:cs typeface="Times New Roman" panose="02020603050405020304" pitchFamily="18" charset="0"/>
              </a:rPr>
              <a:t>1. </a:t>
            </a:r>
            <a:r>
              <a:rPr lang="en-US" sz="1600" b="0" i="0" dirty="0" err="1">
                <a:effectLst/>
                <a:latin typeface="Times New Roman" panose="02020603050405020304" pitchFamily="18" charset="0"/>
                <a:cs typeface="Times New Roman" panose="02020603050405020304" pitchFamily="18" charset="0"/>
              </a:rPr>
              <a:t>Gharaibeh</a:t>
            </a:r>
            <a:r>
              <a:rPr lang="en-US" sz="1600" b="0" i="0" dirty="0">
                <a:effectLst/>
                <a:latin typeface="Times New Roman" panose="02020603050405020304" pitchFamily="18" charset="0"/>
                <a:cs typeface="Times New Roman" panose="02020603050405020304" pitchFamily="18" charset="0"/>
              </a:rPr>
              <a:t> M., </a:t>
            </a:r>
            <a:r>
              <a:rPr lang="en-US" sz="1600" b="0" i="0" dirty="0" err="1">
                <a:effectLst/>
                <a:latin typeface="Times New Roman" panose="02020603050405020304" pitchFamily="18" charset="0"/>
                <a:cs typeface="Times New Roman" panose="02020603050405020304" pitchFamily="18" charset="0"/>
              </a:rPr>
              <a:t>Alzu’bi</a:t>
            </a:r>
            <a:r>
              <a:rPr lang="en-US" sz="1600" b="0" i="0" dirty="0">
                <a:effectLst/>
                <a:latin typeface="Times New Roman" panose="02020603050405020304" pitchFamily="18" charset="0"/>
                <a:cs typeface="Times New Roman" panose="02020603050405020304" pitchFamily="18" charset="0"/>
              </a:rPr>
              <a:t> D., Abdullah M., et al. Radiology imaging scans for early diagnosis of kidney tumors: a review of data analytics-based machine learning and deep learning approaches. </a:t>
            </a:r>
            <a:r>
              <a:rPr lang="en-US" sz="1600" b="0" i="1" dirty="0">
                <a:effectLst/>
                <a:latin typeface="Times New Roman" panose="02020603050405020304" pitchFamily="18" charset="0"/>
                <a:cs typeface="Times New Roman" panose="02020603050405020304" pitchFamily="18" charset="0"/>
              </a:rPr>
              <a:t>Big Data and Cognitive Computing . </a:t>
            </a:r>
            <a:r>
              <a:rPr lang="en-US" sz="1600" b="0" i="0" dirty="0">
                <a:effectLst/>
                <a:latin typeface="Times New Roman" panose="02020603050405020304" pitchFamily="18" charset="0"/>
                <a:cs typeface="Times New Roman" panose="02020603050405020304" pitchFamily="18" charset="0"/>
              </a:rPr>
              <a:t>2022;6(1):p. 29. </a:t>
            </a:r>
            <a:r>
              <a:rPr lang="en-US" sz="1600" b="0" i="0" dirty="0" err="1">
                <a:effectLst/>
                <a:latin typeface="Times New Roman" panose="02020603050405020304" pitchFamily="18" charset="0"/>
                <a:cs typeface="Times New Roman" panose="02020603050405020304" pitchFamily="18" charset="0"/>
              </a:rPr>
              <a:t>doi</a:t>
            </a:r>
            <a:r>
              <a:rPr lang="en-US" sz="1600" b="0" i="0" dirty="0">
                <a:effectLst/>
                <a:latin typeface="Times New Roman" panose="02020603050405020304" pitchFamily="18" charset="0"/>
                <a:cs typeface="Times New Roman" panose="02020603050405020304" pitchFamily="18" charset="0"/>
              </a:rPr>
              <a:t>: 10.3390/bdcc6010029. [</a:t>
            </a:r>
            <a:r>
              <a:rPr lang="en-US" sz="1600" b="0"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CrossRef</a:t>
            </a:r>
            <a:r>
              <a:rPr lang="en-US" sz="1600" b="0" i="0" dirty="0">
                <a:effectLst/>
                <a:latin typeface="Times New Roman" panose="02020603050405020304" pitchFamily="18" charset="0"/>
                <a:cs typeface="Times New Roman" panose="02020603050405020304" pitchFamily="18" charset="0"/>
              </a:rPr>
              <a:t>] [</a:t>
            </a:r>
            <a:r>
              <a:rPr lang="en-US" sz="1600" b="0"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Google Scholar</a:t>
            </a:r>
            <a:r>
              <a:rPr lang="en-US" sz="1600" b="0" i="0" dirty="0">
                <a:effectLst/>
                <a:latin typeface="Times New Roman" panose="02020603050405020304" pitchFamily="18" charset="0"/>
                <a:cs typeface="Times New Roman" panose="02020603050405020304" pitchFamily="18" charset="0"/>
              </a:rPr>
              <a:t>]</a:t>
            </a:r>
          </a:p>
          <a:p>
            <a:pPr algn="l">
              <a:spcBef>
                <a:spcPts val="1000"/>
              </a:spcBef>
              <a:spcAft>
                <a:spcPts val="1000"/>
              </a:spcAft>
            </a:pPr>
            <a:r>
              <a:rPr lang="en-US" sz="1600" b="0" i="0" dirty="0">
                <a:effectLst/>
                <a:latin typeface="Times New Roman" panose="02020603050405020304" pitchFamily="18" charset="0"/>
                <a:cs typeface="Times New Roman" panose="02020603050405020304" pitchFamily="18" charset="0"/>
              </a:rPr>
              <a:t>2. Shehab M., </a:t>
            </a:r>
            <a:r>
              <a:rPr lang="en-US" sz="1600" b="0" i="0" dirty="0" err="1">
                <a:effectLst/>
                <a:latin typeface="Times New Roman" panose="02020603050405020304" pitchFamily="18" charset="0"/>
                <a:cs typeface="Times New Roman" panose="02020603050405020304" pitchFamily="18" charset="0"/>
              </a:rPr>
              <a:t>Abualigah</a:t>
            </a:r>
            <a:r>
              <a:rPr lang="en-US" sz="1600" b="0" i="0" dirty="0">
                <a:effectLst/>
                <a:latin typeface="Times New Roman" panose="02020603050405020304" pitchFamily="18" charset="0"/>
                <a:cs typeface="Times New Roman" panose="02020603050405020304" pitchFamily="18" charset="0"/>
              </a:rPr>
              <a:t> L., </a:t>
            </a:r>
            <a:r>
              <a:rPr lang="en-US" sz="1600" b="0" i="0" dirty="0" err="1">
                <a:effectLst/>
                <a:latin typeface="Times New Roman" panose="02020603050405020304" pitchFamily="18" charset="0"/>
                <a:cs typeface="Times New Roman" panose="02020603050405020304" pitchFamily="18" charset="0"/>
              </a:rPr>
              <a:t>Shambour</a:t>
            </a:r>
            <a:r>
              <a:rPr lang="en-US" sz="1600" b="0" i="0" dirty="0">
                <a:effectLst/>
                <a:latin typeface="Times New Roman" panose="02020603050405020304" pitchFamily="18" charset="0"/>
                <a:cs typeface="Times New Roman" panose="02020603050405020304" pitchFamily="18" charset="0"/>
              </a:rPr>
              <a:t> Q., et al. Machine learning in medical applications: a review of state-of-the-art methods. </a:t>
            </a:r>
            <a:r>
              <a:rPr lang="en-US" sz="1600" b="0" i="1" dirty="0">
                <a:effectLst/>
                <a:latin typeface="Times New Roman" panose="02020603050405020304" pitchFamily="18" charset="0"/>
                <a:cs typeface="Times New Roman" panose="02020603050405020304" pitchFamily="18" charset="0"/>
              </a:rPr>
              <a:t>Computers in Biology and Medicine . </a:t>
            </a:r>
            <a:r>
              <a:rPr lang="en-US" sz="1600" b="0" i="0" dirty="0">
                <a:effectLst/>
                <a:latin typeface="Times New Roman" panose="02020603050405020304" pitchFamily="18" charset="0"/>
                <a:cs typeface="Times New Roman" panose="02020603050405020304" pitchFamily="18" charset="0"/>
              </a:rPr>
              <a:t>2022;145 </a:t>
            </a:r>
            <a:r>
              <a:rPr lang="en-US" sz="1600" b="0" i="0" dirty="0" err="1">
                <a:effectLst/>
                <a:latin typeface="Times New Roman" panose="02020603050405020304" pitchFamily="18" charset="0"/>
                <a:cs typeface="Times New Roman" panose="02020603050405020304" pitchFamily="18" charset="0"/>
              </a:rPr>
              <a:t>doi</a:t>
            </a:r>
            <a:r>
              <a:rPr lang="en-US" sz="1600" b="0" i="0" dirty="0">
                <a:effectLst/>
                <a:latin typeface="Times New Roman" panose="02020603050405020304" pitchFamily="18" charset="0"/>
                <a:cs typeface="Times New Roman" panose="02020603050405020304" pitchFamily="18" charset="0"/>
              </a:rPr>
              <a:t>: 10.1016/j.compbiomed.2022.105458.105458 [</a:t>
            </a:r>
            <a:r>
              <a:rPr lang="en-US" sz="1600" b="0" i="0" u="sng"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PubMed</a:t>
            </a:r>
            <a:r>
              <a:rPr lang="en-US" sz="1600" b="0" i="0" dirty="0">
                <a:effectLst/>
                <a:latin typeface="Times New Roman" panose="02020603050405020304" pitchFamily="18" charset="0"/>
                <a:cs typeface="Times New Roman" panose="02020603050405020304" pitchFamily="18" charset="0"/>
              </a:rPr>
              <a:t>] [</a:t>
            </a:r>
            <a:r>
              <a:rPr lang="en-US" sz="1600" b="0" i="0" u="sng" dirty="0" err="1">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CrossRef</a:t>
            </a:r>
            <a:r>
              <a:rPr lang="en-US" sz="1600" b="0" i="0" dirty="0">
                <a:effectLst/>
                <a:latin typeface="Times New Roman" panose="02020603050405020304" pitchFamily="18" charset="0"/>
                <a:cs typeface="Times New Roman" panose="02020603050405020304" pitchFamily="18" charset="0"/>
              </a:rPr>
              <a:t>] [</a:t>
            </a:r>
            <a:r>
              <a:rPr lang="en-US" sz="1600" b="0" i="0" u="sng"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Google Scholar</a:t>
            </a:r>
            <a:r>
              <a:rPr lang="en-US" sz="1600" b="0" i="0" dirty="0">
                <a:effectLst/>
                <a:latin typeface="Times New Roman" panose="02020603050405020304" pitchFamily="18" charset="0"/>
                <a:cs typeface="Times New Roman" panose="02020603050405020304" pitchFamily="18" charset="0"/>
              </a:rPr>
              <a:t>]</a:t>
            </a:r>
          </a:p>
          <a:p>
            <a:pPr algn="l">
              <a:spcBef>
                <a:spcPts val="1000"/>
              </a:spcBef>
              <a:spcAft>
                <a:spcPts val="1000"/>
              </a:spcAft>
            </a:pPr>
            <a:r>
              <a:rPr lang="en-US" sz="1600" b="0" i="0" dirty="0">
                <a:effectLst/>
                <a:latin typeface="Times New Roman" panose="02020603050405020304" pitchFamily="18" charset="0"/>
                <a:cs typeface="Times New Roman" panose="02020603050405020304" pitchFamily="18" charset="0"/>
              </a:rPr>
              <a:t>3. Xia K.-j., Yin H.-s., Zhang Y.-d. Deep semantic segmentation of kidney and space-occupying lesion area based on </a:t>
            </a:r>
            <a:r>
              <a:rPr lang="en-US" sz="1600" b="0" i="0" dirty="0" err="1">
                <a:effectLst/>
                <a:latin typeface="Times New Roman" panose="02020603050405020304" pitchFamily="18" charset="0"/>
                <a:cs typeface="Times New Roman" panose="02020603050405020304" pitchFamily="18" charset="0"/>
              </a:rPr>
              <a:t>scnn</a:t>
            </a:r>
            <a:r>
              <a:rPr lang="en-US" sz="1600" b="0" i="0" dirty="0">
                <a:effectLst/>
                <a:latin typeface="Times New Roman" panose="02020603050405020304" pitchFamily="18" charset="0"/>
                <a:cs typeface="Times New Roman" panose="02020603050405020304" pitchFamily="18" charset="0"/>
              </a:rPr>
              <a:t> and </a:t>
            </a:r>
            <a:r>
              <a:rPr lang="en-US" sz="1600" b="0" i="0" dirty="0" err="1">
                <a:effectLst/>
                <a:latin typeface="Times New Roman" panose="02020603050405020304" pitchFamily="18" charset="0"/>
                <a:cs typeface="Times New Roman" panose="02020603050405020304" pitchFamily="18" charset="0"/>
              </a:rPr>
              <a:t>resnet</a:t>
            </a:r>
            <a:r>
              <a:rPr lang="en-US" sz="1600" b="0" i="0" dirty="0">
                <a:effectLst/>
                <a:latin typeface="Times New Roman" panose="02020603050405020304" pitchFamily="18" charset="0"/>
                <a:cs typeface="Times New Roman" panose="02020603050405020304" pitchFamily="18" charset="0"/>
              </a:rPr>
              <a:t> models combined with sift-flow algorithm. </a:t>
            </a:r>
            <a:r>
              <a:rPr lang="en-US" sz="1600" b="0" i="1" dirty="0">
                <a:effectLst/>
                <a:latin typeface="Times New Roman" panose="02020603050405020304" pitchFamily="18" charset="0"/>
                <a:cs typeface="Times New Roman" panose="02020603050405020304" pitchFamily="18" charset="0"/>
              </a:rPr>
              <a:t>Journal of Medical Systems . </a:t>
            </a:r>
            <a:r>
              <a:rPr lang="en-US" sz="1600" b="0" i="0" dirty="0">
                <a:effectLst/>
                <a:latin typeface="Times New Roman" panose="02020603050405020304" pitchFamily="18" charset="0"/>
                <a:cs typeface="Times New Roman" panose="02020603050405020304" pitchFamily="18" charset="0"/>
              </a:rPr>
              <a:t>2019;43(1):2–12. </a:t>
            </a:r>
            <a:r>
              <a:rPr lang="en-US" sz="1600" b="0" i="0" dirty="0" err="1">
                <a:effectLst/>
                <a:latin typeface="Times New Roman" panose="02020603050405020304" pitchFamily="18" charset="0"/>
                <a:cs typeface="Times New Roman" panose="02020603050405020304" pitchFamily="18" charset="0"/>
              </a:rPr>
              <a:t>doi</a:t>
            </a:r>
            <a:r>
              <a:rPr lang="en-US" sz="1600" b="0" i="0" dirty="0">
                <a:effectLst/>
                <a:latin typeface="Times New Roman" panose="02020603050405020304" pitchFamily="18" charset="0"/>
                <a:cs typeface="Times New Roman" panose="02020603050405020304" pitchFamily="18" charset="0"/>
              </a:rPr>
              <a:t>: 10.1007/s10916-018-1116-1. [</a:t>
            </a:r>
            <a:r>
              <a:rPr lang="en-US" sz="1600" b="0" i="0" u="sng"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PubMed</a:t>
            </a:r>
            <a:r>
              <a:rPr lang="en-US" sz="1600" b="0" i="0" dirty="0">
                <a:effectLst/>
                <a:latin typeface="Times New Roman" panose="02020603050405020304" pitchFamily="18" charset="0"/>
                <a:cs typeface="Times New Roman" panose="02020603050405020304" pitchFamily="18" charset="0"/>
              </a:rPr>
              <a:t>] [</a:t>
            </a:r>
            <a:r>
              <a:rPr lang="en-US" sz="1600" b="0" i="0" u="sng" dirty="0" err="1">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CrossRef</a:t>
            </a:r>
            <a:r>
              <a:rPr lang="en-US" sz="1600" b="0" i="0" dirty="0">
                <a:effectLst/>
                <a:latin typeface="Times New Roman" panose="02020603050405020304" pitchFamily="18" charset="0"/>
                <a:cs typeface="Times New Roman" panose="02020603050405020304" pitchFamily="18" charset="0"/>
              </a:rPr>
              <a:t>] [</a:t>
            </a:r>
            <a:r>
              <a:rPr lang="en-US" sz="1600" b="0" i="0" u="sng" dirty="0">
                <a:effectLst/>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Google Scholar</a:t>
            </a:r>
            <a:r>
              <a:rPr lang="en-US" sz="1600" b="0" i="0" dirty="0">
                <a:effectLst/>
                <a:latin typeface="Times New Roman" panose="02020603050405020304" pitchFamily="18" charset="0"/>
                <a:cs typeface="Times New Roman" panose="02020603050405020304" pitchFamily="18" charset="0"/>
              </a:rPr>
              <a:t>]</a:t>
            </a:r>
          </a:p>
          <a:p>
            <a:pPr algn="l">
              <a:spcBef>
                <a:spcPts val="1000"/>
              </a:spcBef>
              <a:spcAft>
                <a:spcPts val="1000"/>
              </a:spcAft>
            </a:pPr>
            <a:r>
              <a:rPr lang="en-US" sz="1600" b="0" i="0" dirty="0">
                <a:effectLst/>
                <a:latin typeface="Times New Roman" panose="02020603050405020304" pitchFamily="18" charset="0"/>
                <a:cs typeface="Times New Roman" panose="02020603050405020304" pitchFamily="18" charset="0"/>
              </a:rPr>
              <a:t>4. </a:t>
            </a:r>
            <a:r>
              <a:rPr lang="en-US" sz="1600" b="0" i="0" dirty="0" err="1">
                <a:effectLst/>
                <a:latin typeface="Times New Roman" panose="02020603050405020304" pitchFamily="18" charset="0"/>
                <a:cs typeface="Times New Roman" panose="02020603050405020304" pitchFamily="18" charset="0"/>
              </a:rPr>
              <a:t>Tanagho</a:t>
            </a:r>
            <a:r>
              <a:rPr lang="en-US" sz="1600" b="0" i="0" dirty="0">
                <a:effectLst/>
                <a:latin typeface="Times New Roman" panose="02020603050405020304" pitchFamily="18" charset="0"/>
                <a:cs typeface="Times New Roman" panose="02020603050405020304" pitchFamily="18" charset="0"/>
              </a:rPr>
              <a:t> J. W. M. E. A. </a:t>
            </a:r>
            <a:r>
              <a:rPr lang="en-US" sz="1600" b="0" i="1" dirty="0">
                <a:effectLst/>
                <a:latin typeface="Times New Roman" panose="02020603050405020304" pitchFamily="18" charset="0"/>
                <a:cs typeface="Times New Roman" panose="02020603050405020304" pitchFamily="18" charset="0"/>
              </a:rPr>
              <a:t>Smith’s General Urology .</a:t>
            </a:r>
            <a:r>
              <a:rPr lang="en-US" sz="1600" b="0" i="0" dirty="0">
                <a:effectLst/>
                <a:latin typeface="Times New Roman" panose="02020603050405020304" pitchFamily="18" charset="0"/>
                <a:cs typeface="Times New Roman" panose="02020603050405020304" pitchFamily="18" charset="0"/>
              </a:rPr>
              <a:t> New </a:t>
            </a:r>
            <a:r>
              <a:rPr lang="en-US" sz="1600" b="0" i="0" dirty="0" err="1">
                <a:effectLst/>
                <a:latin typeface="Times New Roman" panose="02020603050405020304" pitchFamily="18" charset="0"/>
                <a:cs typeface="Times New Roman" panose="02020603050405020304" pitchFamily="18" charset="0"/>
              </a:rPr>
              <a:t>york</a:t>
            </a:r>
            <a:r>
              <a:rPr lang="en-US" sz="1600" b="0" i="0" dirty="0">
                <a:effectLst/>
                <a:latin typeface="Times New Roman" panose="02020603050405020304" pitchFamily="18" charset="0"/>
                <a:cs typeface="Times New Roman" panose="02020603050405020304" pitchFamily="18" charset="0"/>
              </a:rPr>
              <a:t>, San </a:t>
            </a:r>
            <a:r>
              <a:rPr lang="en-US" sz="1600" b="0" i="0" dirty="0" err="1">
                <a:effectLst/>
                <a:latin typeface="Times New Roman" panose="02020603050405020304" pitchFamily="18" charset="0"/>
                <a:cs typeface="Times New Roman" panose="02020603050405020304" pitchFamily="18" charset="0"/>
              </a:rPr>
              <a:t>francisco</a:t>
            </a:r>
            <a:r>
              <a:rPr lang="en-US" sz="1600" b="0" i="0" dirty="0">
                <a:effectLst/>
                <a:latin typeface="Times New Roman" panose="02020603050405020304" pitchFamily="18" charset="0"/>
                <a:cs typeface="Times New Roman" panose="02020603050405020304" pitchFamily="18" charset="0"/>
              </a:rPr>
              <a:t>: Emil A. </a:t>
            </a:r>
            <a:r>
              <a:rPr lang="en-US" sz="1600" b="0" i="0" dirty="0" err="1">
                <a:effectLst/>
                <a:latin typeface="Times New Roman" panose="02020603050405020304" pitchFamily="18" charset="0"/>
                <a:cs typeface="Times New Roman" panose="02020603050405020304" pitchFamily="18" charset="0"/>
              </a:rPr>
              <a:t>Tanagho</a:t>
            </a:r>
            <a:r>
              <a:rPr lang="en-US" sz="1600" b="0" i="0" dirty="0">
                <a:effectLst/>
                <a:latin typeface="Times New Roman" panose="02020603050405020304" pitchFamily="18" charset="0"/>
                <a:cs typeface="Times New Roman" panose="02020603050405020304" pitchFamily="18" charset="0"/>
              </a:rPr>
              <a:t>; 1996. [</a:t>
            </a:r>
            <a:r>
              <a:rPr lang="en-US" sz="1600" b="0" i="0" u="sng" dirty="0">
                <a:effectLst/>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Google Scholar</a:t>
            </a:r>
            <a:r>
              <a:rPr lang="en-US" sz="1600" b="0" i="0" dirty="0">
                <a:effectLst/>
                <a:latin typeface="Times New Roman" panose="02020603050405020304" pitchFamily="18" charset="0"/>
                <a:cs typeface="Times New Roman" panose="02020603050405020304" pitchFamily="18" charset="0"/>
              </a:rPr>
              <a:t>]</a:t>
            </a:r>
          </a:p>
          <a:p>
            <a:pPr algn="l">
              <a:spcBef>
                <a:spcPts val="1000"/>
              </a:spcBef>
              <a:spcAft>
                <a:spcPts val="1000"/>
              </a:spcAft>
            </a:pPr>
            <a:r>
              <a:rPr lang="en-US" sz="1600" b="0" i="0" dirty="0">
                <a:effectLst/>
                <a:latin typeface="Times New Roman" panose="02020603050405020304" pitchFamily="18" charset="0"/>
                <a:cs typeface="Times New Roman" panose="02020603050405020304" pitchFamily="18" charset="0"/>
              </a:rPr>
              <a:t>5. </a:t>
            </a:r>
            <a:r>
              <a:rPr lang="en-US" sz="1600" b="0" i="0" dirty="0" err="1">
                <a:effectLst/>
                <a:latin typeface="Times New Roman" panose="02020603050405020304" pitchFamily="18" charset="0"/>
                <a:cs typeface="Times New Roman" panose="02020603050405020304" pitchFamily="18" charset="0"/>
              </a:rPr>
              <a:t>Sasaguri</a:t>
            </a:r>
            <a:r>
              <a:rPr lang="en-US" sz="1600" b="0" i="0" dirty="0">
                <a:effectLst/>
                <a:latin typeface="Times New Roman" panose="02020603050405020304" pitchFamily="18" charset="0"/>
                <a:cs typeface="Times New Roman" panose="02020603050405020304" pitchFamily="18" charset="0"/>
              </a:rPr>
              <a:t> K., Takahashi N. Ct and </a:t>
            </a:r>
            <a:r>
              <a:rPr lang="en-US" sz="1600" b="0" i="0" dirty="0" err="1">
                <a:effectLst/>
                <a:latin typeface="Times New Roman" panose="02020603050405020304" pitchFamily="18" charset="0"/>
                <a:cs typeface="Times New Roman" panose="02020603050405020304" pitchFamily="18" charset="0"/>
              </a:rPr>
              <a:t>mr</a:t>
            </a:r>
            <a:r>
              <a:rPr lang="en-US" sz="1600" b="0" i="0" dirty="0">
                <a:effectLst/>
                <a:latin typeface="Times New Roman" panose="02020603050405020304" pitchFamily="18" charset="0"/>
                <a:cs typeface="Times New Roman" panose="02020603050405020304" pitchFamily="18" charset="0"/>
              </a:rPr>
              <a:t> imaging for solid renal mass characterization. </a:t>
            </a:r>
            <a:r>
              <a:rPr lang="en-US" sz="1600" b="0" i="1" dirty="0">
                <a:effectLst/>
                <a:latin typeface="Times New Roman" panose="02020603050405020304" pitchFamily="18" charset="0"/>
                <a:cs typeface="Times New Roman" panose="02020603050405020304" pitchFamily="18" charset="0"/>
              </a:rPr>
              <a:t>European Journal of Radiology . </a:t>
            </a:r>
            <a:r>
              <a:rPr lang="en-US" sz="1600" b="0" i="0" dirty="0">
                <a:effectLst/>
                <a:latin typeface="Times New Roman" panose="02020603050405020304" pitchFamily="18" charset="0"/>
                <a:cs typeface="Times New Roman" panose="02020603050405020304" pitchFamily="18" charset="0"/>
              </a:rPr>
              <a:t>2018;99:40–54. </a:t>
            </a:r>
            <a:r>
              <a:rPr lang="en-US" sz="1600" b="0" i="0" dirty="0" err="1">
                <a:effectLst/>
                <a:latin typeface="Times New Roman" panose="02020603050405020304" pitchFamily="18" charset="0"/>
                <a:cs typeface="Times New Roman" panose="02020603050405020304" pitchFamily="18" charset="0"/>
              </a:rPr>
              <a:t>doi</a:t>
            </a:r>
            <a:r>
              <a:rPr lang="en-US" sz="1600" b="0" i="0" dirty="0">
                <a:effectLst/>
                <a:latin typeface="Times New Roman" panose="02020603050405020304" pitchFamily="18" charset="0"/>
                <a:cs typeface="Times New Roman" panose="02020603050405020304" pitchFamily="18" charset="0"/>
              </a:rPr>
              <a:t>: 10.1016/j.ejrad.2017.12.008. [</a:t>
            </a:r>
            <a:r>
              <a:rPr lang="en-US" sz="1600" b="0" i="0" u="sng" dirty="0">
                <a:effectLst/>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PubMed</a:t>
            </a:r>
            <a:r>
              <a:rPr lang="en-US" sz="1600" b="0" i="0" dirty="0">
                <a:effectLst/>
                <a:latin typeface="Times New Roman" panose="02020603050405020304" pitchFamily="18" charset="0"/>
                <a:cs typeface="Times New Roman" panose="02020603050405020304" pitchFamily="18" charset="0"/>
              </a:rPr>
              <a:t>] [</a:t>
            </a:r>
            <a:r>
              <a:rPr lang="en-US" sz="1600" b="0" i="0" u="sng" dirty="0" err="1">
                <a:effectLst/>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CrossRef</a:t>
            </a:r>
            <a:r>
              <a:rPr lang="en-US" sz="1600" b="0" i="0" dirty="0">
                <a:effectLst/>
                <a:latin typeface="Times New Roman" panose="02020603050405020304" pitchFamily="18" charset="0"/>
                <a:cs typeface="Times New Roman" panose="02020603050405020304" pitchFamily="18" charset="0"/>
              </a:rPr>
              <a:t>] [</a:t>
            </a:r>
            <a:r>
              <a:rPr lang="en-US" sz="1600" b="0" i="0" u="sng" dirty="0">
                <a:effectLst/>
                <a:latin typeface="Times New Roman" panose="02020603050405020304" pitchFamily="18" charset="0"/>
                <a:cs typeface="Times New Roman" panose="02020603050405020304" pitchFamily="18" charset="0"/>
                <a:hlinkClick r:id="rId13">
                  <a:extLst>
                    <a:ext uri="{A12FA001-AC4F-418D-AE19-62706E023703}">
                      <ahyp:hlinkClr xmlns:ahyp="http://schemas.microsoft.com/office/drawing/2018/hyperlinkcolor" val="tx"/>
                    </a:ext>
                  </a:extLst>
                </a:hlinkClick>
              </a:rPr>
              <a:t>Google Scholar</a:t>
            </a:r>
            <a:r>
              <a:rPr lang="en-US" sz="1600" b="0" i="0" dirty="0">
                <a:effectLst/>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594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71EC-A2FC-229E-AF3C-334EE6E5081B}"/>
              </a:ext>
            </a:extLst>
          </p:cNvPr>
          <p:cNvSpPr>
            <a:spLocks noGrp="1"/>
          </p:cNvSpPr>
          <p:nvPr>
            <p:ph type="title"/>
          </p:nvPr>
        </p:nvSpPr>
        <p:spPr>
          <a:xfrm>
            <a:off x="1264684" y="1682157"/>
            <a:ext cx="8825657" cy="1915647"/>
          </a:xfrm>
        </p:spPr>
        <p:txBody>
          <a:bodyPr/>
          <a:lstStyle/>
          <a:p>
            <a:r>
              <a:rPr lang="en-US" dirty="0"/>
              <a:t>            </a:t>
            </a:r>
            <a:r>
              <a:rPr lang="en-US" sz="8800" dirty="0">
                <a:latin typeface="Times New Roman" panose="02020603050405020304" pitchFamily="18" charset="0"/>
                <a:cs typeface="Times New Roman" panose="02020603050405020304" pitchFamily="18" charset="0"/>
              </a:rPr>
              <a:t>Thank you </a:t>
            </a:r>
          </a:p>
        </p:txBody>
      </p:sp>
      <p:sp>
        <p:nvSpPr>
          <p:cNvPr id="3" name="Text Placeholder 2">
            <a:extLst>
              <a:ext uri="{FF2B5EF4-FFF2-40B4-BE49-F238E27FC236}">
                <a16:creationId xmlns:a16="http://schemas.microsoft.com/office/drawing/2014/main" id="{4EE3F7F7-BDEC-0303-E025-C74433B4F6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7776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8401-546D-D064-502E-B77EA13A6DD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EEA9A93-0FEC-0550-F6FA-C46581DA903D}"/>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Kidney tumors (also called renal tumors) are growth in the kidneys that can be benign or cancerous. Most do not cause symptoms and are discovered unexpectedly when you are  being diagnosed and treated for another condition.</a:t>
            </a:r>
          </a:p>
          <a:p>
            <a:r>
              <a:rPr lang="en-US" dirty="0">
                <a:latin typeface="Times New Roman" panose="02020603050405020304" pitchFamily="18" charset="0"/>
                <a:cs typeface="Times New Roman" panose="02020603050405020304" pitchFamily="18" charset="0"/>
              </a:rPr>
              <a:t>Kidney tumor (KT) represents a significant health concern, ranking as the seventh most prevalent tumor globally in both men and women.</a:t>
            </a:r>
          </a:p>
          <a:p>
            <a:r>
              <a:rPr lang="en-US" dirty="0">
                <a:latin typeface="Times New Roman" panose="02020603050405020304" pitchFamily="18" charset="0"/>
                <a:cs typeface="Times New Roman" panose="02020603050405020304" pitchFamily="18" charset="0"/>
              </a:rPr>
              <a:t>Its pervasive impact on society underscores the critical importance od developing effective detection methods to address this health challenge.</a:t>
            </a:r>
          </a:p>
          <a:p>
            <a:r>
              <a:rPr lang="en-US" dirty="0">
                <a:latin typeface="Times New Roman" panose="02020603050405020304" pitchFamily="18" charset="0"/>
                <a:cs typeface="Times New Roman" panose="02020603050405020304" pitchFamily="18" charset="0"/>
              </a:rPr>
              <a:t>Early identification of kidney tumor not only contributes to a reduction in mortality rates but also facilitates the development of preventive strategies and targeted treatment plans.</a:t>
            </a:r>
          </a:p>
        </p:txBody>
      </p:sp>
    </p:spTree>
    <p:extLst>
      <p:ext uri="{BB962C8B-B14F-4D97-AF65-F5344CB8AC3E}">
        <p14:creationId xmlns:p14="http://schemas.microsoft.com/office/powerpoint/2010/main" val="1228825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F1B6-2A4F-2016-9AAF-EBDDD197CAF6}"/>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746A2910-D5B8-2899-75AA-0D1B58027CCD}"/>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CKD (</a:t>
            </a:r>
            <a:r>
              <a:rPr lang="en-US" b="0" i="0" dirty="0">
                <a:effectLst/>
                <a:latin typeface="Times New Roman" panose="02020603050405020304" pitchFamily="18" charset="0"/>
                <a:cs typeface="Times New Roman" panose="02020603050405020304" pitchFamily="18" charset="0"/>
              </a:rPr>
              <a:t>Chronic Kidney Disease</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is a long-term condition where the kidneys do not work effectively.</a:t>
            </a:r>
          </a:p>
          <a:p>
            <a:r>
              <a:rPr lang="en-US" sz="2000" b="0" i="0" dirty="0">
                <a:effectLst/>
                <a:latin typeface="Times New Roman" panose="02020603050405020304" pitchFamily="18" charset="0"/>
                <a:cs typeface="Times New Roman" panose="02020603050405020304" pitchFamily="18" charset="0"/>
              </a:rPr>
              <a:t>This can lead to various complications, including an increased risk of cardiovascular disease. Chronic Kidney Disease is often caused by conditions like diabetes and high blood pressure.</a:t>
            </a:r>
          </a:p>
          <a:p>
            <a:r>
              <a:rPr lang="en-US" sz="2000" b="0" i="0" dirty="0">
                <a:effectLst/>
                <a:latin typeface="Times New Roman" panose="02020603050405020304" pitchFamily="18" charset="0"/>
                <a:cs typeface="Times New Roman" panose="02020603050405020304" pitchFamily="18" charset="0"/>
              </a:rPr>
              <a:t>Traditionally, the diagnosis of kidney tumors has been a time-consuming and intricate process.</a:t>
            </a:r>
          </a:p>
          <a:p>
            <a:r>
              <a:rPr lang="en-US" dirty="0">
                <a:latin typeface="Times New Roman" panose="02020603050405020304" pitchFamily="18" charset="0"/>
                <a:cs typeface="Times New Roman" panose="02020603050405020304" pitchFamily="18" charset="0"/>
              </a:rPr>
              <a:t>The emergence of deep learning (DL) technologies has ushered in a transformative era in medical imaging diagnostics.</a:t>
            </a:r>
            <a:endParaRPr lang="en-US" sz="2000" b="0" i="0" dirty="0">
              <a:effectLst/>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59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25850-15D2-DCCE-6DFB-663EA858141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B022091-5864-E2F9-F073-3C408DA8DCA5}"/>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The objective of the project is to develop a robust machine learning model for the early detection and classification of kidney disease using </a:t>
            </a:r>
            <a:r>
              <a:rPr lang="en-US" b="0" i="0" dirty="0" err="1">
                <a:effectLst/>
                <a:latin typeface="Times New Roman" panose="02020603050405020304" pitchFamily="18" charset="0"/>
                <a:cs typeface="Times New Roman" panose="02020603050405020304" pitchFamily="18" charset="0"/>
              </a:rPr>
              <a:t>MLflow</a:t>
            </a:r>
            <a:r>
              <a:rPr lang="en-US" b="0" i="0" dirty="0">
                <a:effectLst/>
                <a:latin typeface="Times New Roman" panose="02020603050405020304" pitchFamily="18" charset="0"/>
                <a:cs typeface="Times New Roman" panose="02020603050405020304" pitchFamily="18" charset="0"/>
              </a:rPr>
              <a:t> for efficient experiment tracking and DVC for version control of data and model artifacts.</a:t>
            </a:r>
          </a:p>
          <a:p>
            <a:pPr marL="0" indent="0">
              <a:buNone/>
            </a:pPr>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By the end of the project, we aim to have a highly accurate and interpretable machine learning model for kidney disease classification.</a:t>
            </a:r>
          </a:p>
          <a:p>
            <a:pPr marL="0" indent="0">
              <a:buNone/>
            </a:pPr>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The integration of </a:t>
            </a:r>
            <a:r>
              <a:rPr lang="en-US" b="0" i="0" dirty="0" err="1">
                <a:effectLst/>
                <a:latin typeface="Times New Roman" panose="02020603050405020304" pitchFamily="18" charset="0"/>
                <a:cs typeface="Times New Roman" panose="02020603050405020304" pitchFamily="18" charset="0"/>
              </a:rPr>
              <a:t>MLflow</a:t>
            </a:r>
            <a:r>
              <a:rPr lang="en-US" b="0" i="0" dirty="0">
                <a:effectLst/>
                <a:latin typeface="Times New Roman" panose="02020603050405020304" pitchFamily="18" charset="0"/>
                <a:cs typeface="Times New Roman" panose="02020603050405020304" pitchFamily="18" charset="0"/>
              </a:rPr>
              <a:t> and DVC will ensure efficient experimentation, reproducibility, and collaborative development, setting the foundation for future enhancements and updates to the model</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28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65BA4-30A8-23DA-2786-0A53484A4AF3}"/>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BE656EA5-B3FA-291B-CAD2-450EC29F66FE}"/>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is </a:t>
            </a:r>
            <a:r>
              <a:rPr lang="en-US" b="0" i="0" dirty="0">
                <a:effectLst/>
                <a:latin typeface="Times New Roman" panose="02020603050405020304" pitchFamily="18" charset="0"/>
                <a:cs typeface="Times New Roman" panose="02020603050405020304" pitchFamily="18" charset="0"/>
              </a:rPr>
              <a:t>study for renal tumor detection using deep learning approaches on CT scans. And also an efficient algorithm to detect and further analyze renal cancer tumors using CT for patients. </a:t>
            </a:r>
          </a:p>
          <a:p>
            <a:pPr marL="0" indent="0">
              <a:buNone/>
            </a:pPr>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The preprocessing technique involved identifying the noises of a CT scan and removing them with a proper filtering technique.</a:t>
            </a:r>
          </a:p>
          <a:p>
            <a:pPr marL="0" indent="0">
              <a:buNone/>
            </a:pPr>
            <a:endParaRPr lang="en-US" b="0" i="0" dirty="0">
              <a:effectLst/>
              <a:latin typeface="Times New Roman" panose="02020603050405020304" pitchFamily="18" charset="0"/>
              <a:cs typeface="Times New Roman" panose="02020603050405020304" pitchFamily="18" charset="0"/>
            </a:endParaRPr>
          </a:p>
          <a:p>
            <a:r>
              <a:rPr lang="en-US" b="0" i="0" dirty="0">
                <a:solidFill>
                  <a:srgbClr val="212121"/>
                </a:solidFill>
                <a:effectLst/>
                <a:latin typeface="Cambria" panose="02040503050406030204" pitchFamily="18" charset="0"/>
              </a:rPr>
              <a:t> </a:t>
            </a:r>
            <a:r>
              <a:rPr lang="en-US" b="0" i="0" dirty="0">
                <a:effectLst/>
                <a:latin typeface="Times New Roman" panose="02020603050405020304" pitchFamily="18" charset="0"/>
                <a:cs typeface="Times New Roman" panose="02020603050405020304" pitchFamily="18" charset="0"/>
              </a:rPr>
              <a:t>The classification process is determined based on the patterns of visual appearance that include contrast, size, location, surface area, color, volume, risk, specialization, density, and risk.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523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2F39E-8378-9448-2E7B-E970216B5F6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86D475C-05BB-E5C7-0E08-C962E428BBB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problem statement provides a foundation for developing a comprehensive solution to the challenges associated with kidney tumor diagnosis and segmentation using Deep Learning approaches.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399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2221-3B91-62A4-38D3-B4415DBA83F1}"/>
              </a:ext>
            </a:extLst>
          </p:cNvPr>
          <p:cNvSpPr>
            <a:spLocks noGrp="1"/>
          </p:cNvSpPr>
          <p:nvPr>
            <p:ph type="title"/>
          </p:nvPr>
        </p:nvSpPr>
        <p:spPr/>
        <p:txBody>
          <a:bodyPr/>
          <a:lstStyle/>
          <a:p>
            <a:r>
              <a:rPr lang="en-US" sz="2800" dirty="0"/>
              <a:t>Methodologies</a:t>
            </a:r>
          </a:p>
        </p:txBody>
      </p:sp>
      <p:graphicFrame>
        <p:nvGraphicFramePr>
          <p:cNvPr id="5" name="Content Placeholder 2">
            <a:extLst>
              <a:ext uri="{FF2B5EF4-FFF2-40B4-BE49-F238E27FC236}">
                <a16:creationId xmlns:a16="http://schemas.microsoft.com/office/drawing/2014/main" id="{D8FC27DC-A60D-3BE2-28A3-DAD5B76DFBD0}"/>
              </a:ext>
            </a:extLst>
          </p:cNvPr>
          <p:cNvGraphicFramePr>
            <a:graphicFrameLocks noGrp="1"/>
          </p:cNvGraphicFramePr>
          <p:nvPr>
            <p:ph idx="1"/>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69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730B-DD4C-BF6E-AC37-4753CF471A4C}"/>
              </a:ext>
            </a:extLst>
          </p:cNvPr>
          <p:cNvSpPr>
            <a:spLocks noGrp="1"/>
          </p:cNvSpPr>
          <p:nvPr>
            <p:ph type="title"/>
          </p:nvPr>
        </p:nvSpPr>
        <p:spPr/>
        <p:txBody>
          <a:bodyPr/>
          <a:lstStyle/>
          <a:p>
            <a:r>
              <a:rPr lang="en-US" dirty="0"/>
              <a:t>Architecture</a:t>
            </a:r>
          </a:p>
        </p:txBody>
      </p:sp>
      <p:pic>
        <p:nvPicPr>
          <p:cNvPr id="1028" name="Picture 4">
            <a:extLst>
              <a:ext uri="{FF2B5EF4-FFF2-40B4-BE49-F238E27FC236}">
                <a16:creationId xmlns:a16="http://schemas.microsoft.com/office/drawing/2014/main" id="{BC2FB87A-A593-1715-AC2B-05A06D5AE1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1166" y="1584960"/>
            <a:ext cx="7631638" cy="29768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A53CF33-6BD1-C13E-FC82-C3D014C4F17E}"/>
              </a:ext>
            </a:extLst>
          </p:cNvPr>
          <p:cNvSpPr txBox="1"/>
          <p:nvPr/>
        </p:nvSpPr>
        <p:spPr>
          <a:xfrm>
            <a:off x="1334693" y="5178556"/>
            <a:ext cx="9244584" cy="1031051"/>
          </a:xfrm>
          <a:prstGeom prst="rect">
            <a:avLst/>
          </a:prstGeom>
          <a:noFill/>
        </p:spPr>
        <p:txBody>
          <a:bodyPr wrap="square" rtlCol="0">
            <a:spAutoFit/>
          </a:bodyPr>
          <a:lstStyle/>
          <a:p>
            <a:pPr fontAlgn="t">
              <a:spcBef>
                <a:spcPts val="1000"/>
              </a:spcBef>
              <a:spcAft>
                <a:spcPts val="2000"/>
              </a:spcAft>
            </a:pPr>
            <a:r>
              <a:rPr lang="en-US" u="sng" dirty="0"/>
              <a:t>Figure-1 </a:t>
            </a:r>
            <a:endParaRPr lang="en-US" sz="1800" dirty="0">
              <a:effectLst/>
            </a:endParaRPr>
          </a:p>
          <a:p>
            <a:pPr fontAlgn="t">
              <a:spcBef>
                <a:spcPts val="1000"/>
              </a:spcBef>
              <a:spcAft>
                <a:spcPts val="2000"/>
              </a:spcAft>
            </a:pPr>
            <a:r>
              <a:rPr lang="en-US" sz="1800" dirty="0">
                <a:effectLst/>
              </a:rPr>
              <a:t>Schematic representation of the architecture of detection kidney tumor.</a:t>
            </a:r>
            <a:r>
              <a:rPr lang="en-US" sz="1800" dirty="0">
                <a:solidFill>
                  <a:srgbClr val="333333"/>
                </a:solidFill>
                <a:effectLst/>
              </a:rPr>
              <a:t>.</a:t>
            </a:r>
          </a:p>
        </p:txBody>
      </p:sp>
    </p:spTree>
    <p:extLst>
      <p:ext uri="{BB962C8B-B14F-4D97-AF65-F5344CB8AC3E}">
        <p14:creationId xmlns:p14="http://schemas.microsoft.com/office/powerpoint/2010/main" val="50262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0C8AF59-612B-5BE8-5A8A-4F331C7AC5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5402" y="1455928"/>
            <a:ext cx="9390600" cy="3426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C23BE9-B698-DA4C-C77C-AF83CCEDC864}"/>
              </a:ext>
            </a:extLst>
          </p:cNvPr>
          <p:cNvSpPr txBox="1"/>
          <p:nvPr/>
        </p:nvSpPr>
        <p:spPr>
          <a:xfrm>
            <a:off x="1832864" y="5057648"/>
            <a:ext cx="9011920" cy="1051570"/>
          </a:xfrm>
          <a:prstGeom prst="rect">
            <a:avLst/>
          </a:prstGeom>
          <a:noFill/>
        </p:spPr>
        <p:txBody>
          <a:bodyPr wrap="square" rtlCol="0">
            <a:spAutoFit/>
          </a:bodyPr>
          <a:lstStyle/>
          <a:p>
            <a:pPr algn="l"/>
            <a:r>
              <a:rPr lang="en-US" u="sng" dirty="0">
                <a:latin typeface="Cambria" panose="02040503050406030204" pitchFamily="18" charset="0"/>
              </a:rPr>
              <a:t>Figure-2</a:t>
            </a:r>
            <a:endParaRPr lang="en-US" b="0" i="0" dirty="0">
              <a:effectLst/>
              <a:latin typeface="Cambria" panose="02040503050406030204" pitchFamily="18" charset="0"/>
            </a:endParaRPr>
          </a:p>
          <a:p>
            <a:pPr algn="l">
              <a:spcBef>
                <a:spcPts val="1000"/>
              </a:spcBef>
            </a:pPr>
            <a:r>
              <a:rPr lang="en-US" b="0" i="0" dirty="0">
                <a:effectLst/>
                <a:latin typeface="Cambria" panose="02040503050406030204" pitchFamily="18" charset="0"/>
              </a:rPr>
              <a:t>Schematic representation of the CNN architecture of detection kidney tumor</a:t>
            </a:r>
            <a:r>
              <a:rPr lang="en-US" b="0" i="0" dirty="0">
                <a:solidFill>
                  <a:srgbClr val="333333"/>
                </a:solidFill>
                <a:effectLst/>
                <a:latin typeface="Cambria" panose="02040503050406030204" pitchFamily="18" charset="0"/>
              </a:rPr>
              <a:t>.</a:t>
            </a:r>
          </a:p>
          <a:p>
            <a:endParaRPr lang="en-US" dirty="0"/>
          </a:p>
        </p:txBody>
      </p:sp>
    </p:spTree>
    <p:extLst>
      <p:ext uri="{BB962C8B-B14F-4D97-AF65-F5344CB8AC3E}">
        <p14:creationId xmlns:p14="http://schemas.microsoft.com/office/powerpoint/2010/main" val="270538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Ion</Template>
  <TotalTime>134</TotalTime>
  <Words>896</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Cambria</vt:lpstr>
      <vt:lpstr>Century Gothic</vt:lpstr>
      <vt:lpstr>Times New Roman</vt:lpstr>
      <vt:lpstr>Wingdings 3</vt:lpstr>
      <vt:lpstr>Ion</vt:lpstr>
      <vt:lpstr>Kidney tumor detection based on deep learning CNN model</vt:lpstr>
      <vt:lpstr>Introduction</vt:lpstr>
      <vt:lpstr>Motivation</vt:lpstr>
      <vt:lpstr>Objective</vt:lpstr>
      <vt:lpstr>Related work</vt:lpstr>
      <vt:lpstr>Problem statement</vt:lpstr>
      <vt:lpstr>Methodologies</vt:lpstr>
      <vt:lpstr>Architecture</vt:lpstr>
      <vt:lpstr>PowerPoint Presentation</vt:lpstr>
      <vt:lpstr>PowerPoint Presentation</vt:lpstr>
      <vt:lpstr>Results</vt:lpstr>
      <vt:lpstr>PowerPoint Presentation</vt:lpstr>
      <vt:lpstr>References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TO END KIDNEY-DISEASE-CLASSIFICATION-UNSING Mlflow &amp; DVC</dc:title>
  <dc:creator>Pallamreddy, Baladityareddy</dc:creator>
  <cp:lastModifiedBy>eswar kesineni</cp:lastModifiedBy>
  <cp:revision>3</cp:revision>
  <dcterms:created xsi:type="dcterms:W3CDTF">2023-11-30T01:56:14Z</dcterms:created>
  <dcterms:modified xsi:type="dcterms:W3CDTF">2023-11-30T04:42:48Z</dcterms:modified>
</cp:coreProperties>
</file>