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3DD2-590F-494C-B2A0-B58CB3EDDD75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42D5-FBCE-4CD5-AEC7-5E49C4A6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0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3DD2-590F-494C-B2A0-B58CB3EDDD75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42D5-FBCE-4CD5-AEC7-5E49C4A6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3DD2-590F-494C-B2A0-B58CB3EDDD75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42D5-FBCE-4CD5-AEC7-5E49C4A6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5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3DD2-590F-494C-B2A0-B58CB3EDDD75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42D5-FBCE-4CD5-AEC7-5E49C4A6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0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3DD2-590F-494C-B2A0-B58CB3EDDD75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42D5-FBCE-4CD5-AEC7-5E49C4A6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3DD2-590F-494C-B2A0-B58CB3EDDD75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42D5-FBCE-4CD5-AEC7-5E49C4A6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8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3DD2-590F-494C-B2A0-B58CB3EDDD75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42D5-FBCE-4CD5-AEC7-5E49C4A6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1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3DD2-590F-494C-B2A0-B58CB3EDDD75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42D5-FBCE-4CD5-AEC7-5E49C4A6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6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3DD2-590F-494C-B2A0-B58CB3EDDD75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42D5-FBCE-4CD5-AEC7-5E49C4A6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7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3DD2-590F-494C-B2A0-B58CB3EDDD75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42D5-FBCE-4CD5-AEC7-5E49C4A6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3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3DD2-590F-494C-B2A0-B58CB3EDDD75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42D5-FBCE-4CD5-AEC7-5E49C4A6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3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3DD2-590F-494C-B2A0-B58CB3EDDD75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42D5-FBCE-4CD5-AEC7-5E49C4A6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18/06/18/face-recognition-with-opencv-python-and-deep-learning/" TargetMode="External"/><Relationship Id="rId2" Type="http://schemas.openxmlformats.org/officeDocument/2006/relationships/hyperlink" Target="https://www.pyimagesearch.com/2018/09/24/opencv-face-recogni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2875649_Design_of_a_Face_Recognition_Syste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6192" y="1605821"/>
            <a:ext cx="8228110" cy="5023579"/>
          </a:xfrm>
          <a:prstGeom prst="rect">
            <a:avLst/>
          </a:prstGeom>
          <a:noFill/>
          <a:ln>
            <a:noFill/>
          </a:ln>
        </p:spPr>
        <p:txBody>
          <a:bodyPr lIns="0" tIns="28737" rIns="0" bIns="0" anchor="ctr"/>
          <a:lstStyle/>
          <a:p>
            <a:pPr algn="ctr">
              <a:lnSpc>
                <a:spcPct val="93000"/>
              </a:lnSpc>
            </a:pPr>
            <a:r>
              <a:rPr lang="en-IN" sz="3600" b="1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Student </a:t>
            </a:r>
            <a:r>
              <a:rPr lang="en-IN" sz="3600" b="1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Recognition Application </a:t>
            </a:r>
            <a:endParaRPr lang="en-IN" sz="3600" b="1" spc="-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3000"/>
              </a:lnSpc>
            </a:pPr>
            <a:endParaRPr lang="en-IN" sz="3600" spc="-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3000"/>
              </a:lnSpc>
            </a:pPr>
            <a:r>
              <a:rPr lang="en-IN" sz="3200" b="1" spc="-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 No. 1</a:t>
            </a:r>
            <a:endParaRPr lang="en-IN" sz="3200" spc="-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3000"/>
              </a:lnSpc>
            </a:pPr>
            <a:endParaRPr lang="en-IN" sz="3200" spc="-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3000"/>
              </a:lnSpc>
            </a:pPr>
            <a:r>
              <a:rPr lang="en-IN" sz="32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Karan Thakkar:17104039</a:t>
            </a:r>
          </a:p>
          <a:p>
            <a:pPr algn="ctr">
              <a:lnSpc>
                <a:spcPct val="93000"/>
              </a:lnSpc>
            </a:pPr>
            <a:r>
              <a:rPr lang="en-IN" sz="3200" spc="-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Gunasekar</a:t>
            </a:r>
            <a:r>
              <a:rPr lang="en-IN" sz="32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Naikar:17104055</a:t>
            </a:r>
          </a:p>
          <a:p>
            <a:pPr algn="ctr">
              <a:lnSpc>
                <a:spcPct val="93000"/>
              </a:lnSpc>
            </a:pPr>
            <a:r>
              <a:rPr lang="en-IN" sz="3200" spc="-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Arun</a:t>
            </a:r>
            <a:r>
              <a:rPr lang="en-IN" sz="32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Pandey:17104020</a:t>
            </a:r>
            <a:endParaRPr lang="en-IN" sz="3200" spc="-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3000"/>
              </a:lnSpc>
            </a:pPr>
            <a:endParaRPr lang="en-IN" sz="3200" spc="-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3000"/>
              </a:lnSpc>
            </a:pPr>
            <a:endParaRPr lang="en-IN" sz="3200" spc="-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3000"/>
              </a:lnSpc>
            </a:pPr>
            <a:r>
              <a:rPr lang="en-IN" sz="3200" b="1" spc="-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IN" sz="3200" b="1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Guide: </a:t>
            </a:r>
            <a:r>
              <a:rPr lang="en-IN" sz="3200" spc="-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Rujata</a:t>
            </a:r>
            <a:r>
              <a:rPr lang="en-IN" sz="32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spc="-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Chaudhari</a:t>
            </a:r>
            <a:endParaRPr lang="en-IN" sz="3200" spc="-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3000"/>
              </a:lnSpc>
            </a:pPr>
            <a:r>
              <a:rPr lang="en-IN" sz="3200" b="1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Co-guide: </a:t>
            </a:r>
            <a:r>
              <a:rPr lang="en-IN" sz="3200" spc="-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Geetanjali</a:t>
            </a:r>
            <a:r>
              <a:rPr lang="en-IN" sz="32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spc="-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Kalme</a:t>
            </a:r>
            <a:endParaRPr lang="en-IN" sz="3200" spc="-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587466" y="115285"/>
            <a:ext cx="8228110" cy="149053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805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400" dirty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200" u="sng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https://www.pyimagesearch.com/2018/09/24/opencv-face-recognition/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200" u="sng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https://www.pyimagesearch.com/2018/06/18/face-recognition-with-opencv-python-and-deep-learning/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200" u="sng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https://www.researchgate.net/publication/262875649_Design_of_a_Face_Recognition_System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5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face recognition system is one of the biometric information processes, its applicability is easier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working range is larger than others, i.e.; fingerprint, iris scanning, signature, etc. A face recognition system is designed, implemented and tested at AP SHAH INSTITUTE OF TECHNOLOGY, Information Technology Department.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order to build our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face recognition pipeline, we’ll be applying deep learning in two key steps: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1. To apply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face detection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which detects the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presence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and location of a face in an image, but does not identify it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2. To extract the 128-d feature vectors (called 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embeddings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”) that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quantify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each face in an image.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1752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2164"/>
            <a:ext cx="8229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Face recognition system is a complex image-processing problem in real world applications with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complex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effects of illumination, occlusion, and imaging condition on the live images. It is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combination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face detection and recognition techniques in image analyzes. Detection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application is used to find position of the faces in a given image. Recognition algorithm is used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classify given images with known structured properties, which are used commonly in most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computer vision applications. Recognition applications use standard images,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detection algorithms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detect the faces and extract face images which include eyes, eyebrows, nose,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mouth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That makes the algorithm more complicated than single detection or recognition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The first step for face recognition system is to acquire an image from a camera.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Second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step is face detection from the acquired image. As a third step, face recognition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that takes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face images from output of detection part. Final step is person identity as a result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recognition part.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9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u="sng" strike="noStrike" spc="-1" dirty="0" smtClean="0">
                <a:solidFill>
                  <a:srgbClr val="000000"/>
                </a:solidFill>
                <a:latin typeface="Times New Roman"/>
              </a:rPr>
              <a:t>Objectives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this project we aim to build a face recognition app to help teachers and other college staff to identify students just by taking a snap of student face. Specific objective of this project is: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1.To build a face recognition application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2.Research in the field of face recognition.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3.Provide accurate information based on student face.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u="sng" strike="noStrike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en-IN" sz="2400" b="0" u="sng" strike="noStrike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b="0" u="sng" strike="noStrike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Identify students in college campus through an android app &amp; display their accurate information(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branch,year,class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2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u="sng" spc="-1" dirty="0" smtClean="0">
                <a:solidFill>
                  <a:srgbClr val="000000"/>
                </a:solidFill>
                <a:latin typeface="Times New Roman"/>
              </a:rPr>
              <a:t>Proposed </a:t>
            </a:r>
            <a:r>
              <a:rPr lang="en-IN" sz="2400" b="1" u="sng" strike="noStrike" spc="-1" dirty="0" smtClean="0">
                <a:solidFill>
                  <a:srgbClr val="000000"/>
                </a:solidFill>
                <a:latin typeface="Times New Roman"/>
              </a:rPr>
              <a:t>System Architecture/Working</a:t>
            </a:r>
            <a:r>
              <a:rPr lang="en-IN" sz="2400" b="1" u="sng" strike="noStrike" spc="-1" dirty="0" smtClean="0">
                <a:solidFill>
                  <a:srgbClr val="000000"/>
                </a:solidFill>
                <a:latin typeface="Arial"/>
              </a:rPr>
              <a:t/>
            </a:r>
            <a:br>
              <a:rPr lang="en-IN" sz="2400" b="1" u="sng" strike="noStrike" spc="-1" dirty="0" smtClean="0">
                <a:solidFill>
                  <a:srgbClr val="000000"/>
                </a:solidFill>
                <a:latin typeface="Arial"/>
              </a:rPr>
            </a:b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OpenCV’s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face recognition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works.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315200" cy="33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61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order to build our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face recognition pipeline, we’ll be applying deep learning in two key steps: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1.To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apply 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face detection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which detects the 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presence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and location of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face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an image, but does not identify it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2.To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extract the 128-d feature vectors (called “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embeddings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”) that 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quantify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each face in an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7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First, we input an image or video frame to our face recognition pipeline. Given the input image, we apply face detection to detect the location of a face in the image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pass the input face through our deep neural network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manner, the network is able to learn to quantify faces and return highly robust and discriminating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embeddings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suitable for face recognition.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238375"/>
            <a:ext cx="57150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38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400" dirty="0">
                <a:latin typeface="Times New Roman" pitchFamily="18" charset="0"/>
                <a:cs typeface="Times New Roman" pitchFamily="18" charset="0"/>
              </a:rPr>
              <a:t>Technology Stack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457200">
              <a:spcBef>
                <a:spcPts val="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1.libraries: </a:t>
            </a:r>
            <a:r>
              <a:rPr lang="en-US" sz="2200" dirty="0">
                <a:solidFill>
                  <a:srgbClr val="000000"/>
                </a:solidFill>
                <a:highlight>
                  <a:srgbClr val="F7F7F7"/>
                </a:highlight>
                <a:latin typeface="Times New Roman" pitchFamily="18" charset="0"/>
                <a:ea typeface="Courier New"/>
                <a:cs typeface="Times New Roman" pitchFamily="18" charset="0"/>
                <a:sym typeface="Courier New"/>
              </a:rPr>
              <a:t>extract_embeddings.py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7F7F7"/>
                </a:highlight>
                <a:latin typeface="Times New Roman" pitchFamily="18" charset="0"/>
                <a:ea typeface="Courier New"/>
                <a:cs typeface="Times New Roman" pitchFamily="18" charset="0"/>
                <a:sym typeface="Courier New"/>
              </a:rPr>
              <a:t>		Openface_nn4.small2.v1.t7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7F7F7"/>
                </a:highlight>
                <a:latin typeface="Times New Roman" pitchFamily="18" charset="0"/>
                <a:ea typeface="Courier New"/>
                <a:cs typeface="Times New Roman" pitchFamily="18" charset="0"/>
                <a:sym typeface="Courier New"/>
              </a:rPr>
              <a:t>		Train_model.py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7F7F7"/>
                </a:highlight>
                <a:latin typeface="Times New Roman" pitchFamily="18" charset="0"/>
                <a:ea typeface="Courier New"/>
                <a:cs typeface="Times New Roman" pitchFamily="18" charset="0"/>
                <a:sym typeface="Courier New"/>
              </a:rPr>
              <a:t>		Recognize.py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7F7F7"/>
                </a:highlight>
                <a:latin typeface="Times New Roman" pitchFamily="18" charset="0"/>
                <a:ea typeface="Courier New"/>
                <a:cs typeface="Times New Roman" pitchFamily="18" charset="0"/>
                <a:sym typeface="Courier New"/>
              </a:rPr>
              <a:t>		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7F7F7"/>
                </a:highlight>
                <a:latin typeface="Times New Roman" pitchFamily="18" charset="0"/>
                <a:ea typeface="Courier New"/>
                <a:cs typeface="Times New Roman" pitchFamily="18" charset="0"/>
                <a:sym typeface="Courier New"/>
              </a:rPr>
              <a:t>Recognize_video.py</a:t>
            </a:r>
            <a:endParaRPr lang="en-US" sz="2200" dirty="0">
              <a:solidFill>
                <a:srgbClr val="000000"/>
              </a:solidFill>
              <a:highlight>
                <a:srgbClr val="F7F7F7"/>
              </a:highlight>
              <a:latin typeface="Times New Roman" pitchFamily="18" charset="0"/>
              <a:ea typeface="Courier New"/>
              <a:cs typeface="Times New Roman" pitchFamily="18" charset="0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7F7F7"/>
                </a:highlight>
                <a:latin typeface="Times New Roman" pitchFamily="18" charset="0"/>
                <a:cs typeface="Times New Roman" pitchFamily="18" charset="0"/>
                <a:sym typeface="Courier New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7F7F7"/>
                </a:highlight>
                <a:latin typeface="Times New Roman" pitchFamily="18" charset="0"/>
                <a:cs typeface="Times New Roman" pitchFamily="18" charset="0"/>
                <a:sym typeface="Courier New"/>
              </a:rPr>
              <a:t>       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2.Language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Python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3.Software: Android 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4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449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Abstract</vt:lpstr>
      <vt:lpstr>Introduction</vt:lpstr>
      <vt:lpstr>Objectives</vt:lpstr>
      <vt:lpstr>Problem Definition </vt:lpstr>
      <vt:lpstr>Proposed System Architecture/Working </vt:lpstr>
      <vt:lpstr>PowerPoint Presentation</vt:lpstr>
      <vt:lpstr>PowerPoint Presentation</vt:lpstr>
      <vt:lpstr>Technology Stack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2020-03-18T12:30:52Z</dcterms:created>
  <dcterms:modified xsi:type="dcterms:W3CDTF">2020-04-08T11:24:11Z</dcterms:modified>
</cp:coreProperties>
</file>