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71" r:id="rId3"/>
    <p:sldId id="258" r:id="rId4"/>
    <p:sldId id="265" r:id="rId5"/>
    <p:sldId id="272" r:id="rId6"/>
    <p:sldId id="273" r:id="rId7"/>
    <p:sldId id="261" r:id="rId8"/>
    <p:sldId id="267" r:id="rId9"/>
    <p:sldId id="268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hruvin Gohil" initials="DG" lastIdx="1" clrIdx="0">
    <p:extLst>
      <p:ext uri="{19B8F6BF-5375-455C-9EA6-DF929625EA0E}">
        <p15:presenceInfo xmlns:p15="http://schemas.microsoft.com/office/powerpoint/2012/main" userId="c084a088384ce62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56" autoAdjust="0"/>
    <p:restoredTop sz="94660"/>
  </p:normalViewPr>
  <p:slideViewPr>
    <p:cSldViewPr snapToGrid="0">
      <p:cViewPr varScale="1">
        <p:scale>
          <a:sx n="84" d="100"/>
          <a:sy n="84" d="100"/>
        </p:scale>
        <p:origin x="446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11T23:42:26.966" idx="1">
    <p:pos x="10" y="10"/>
    <p:text>DSF</p:text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80AD3-1AE5-4829-8A88-49998D18D69B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2FAF-62A3-4458-B839-049148D9D66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605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80AD3-1AE5-4829-8A88-49998D18D69B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2FAF-62A3-4458-B839-049148D9D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09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80AD3-1AE5-4829-8A88-49998D18D69B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2FAF-62A3-4458-B839-049148D9D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4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80AD3-1AE5-4829-8A88-49998D18D69B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2FAF-62A3-4458-B839-049148D9D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50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80AD3-1AE5-4829-8A88-49998D18D69B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2FAF-62A3-4458-B839-049148D9D66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523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80AD3-1AE5-4829-8A88-49998D18D69B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2FAF-62A3-4458-B839-049148D9D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31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80AD3-1AE5-4829-8A88-49998D18D69B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2FAF-62A3-4458-B839-049148D9D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34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80AD3-1AE5-4829-8A88-49998D18D69B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2FAF-62A3-4458-B839-049148D9D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00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80AD3-1AE5-4829-8A88-49998D18D69B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2FAF-62A3-4458-B839-049148D9D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3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F980AD3-1AE5-4829-8A88-49998D18D69B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222FAF-62A3-4458-B839-049148D9D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49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80AD3-1AE5-4829-8A88-49998D18D69B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2FAF-62A3-4458-B839-049148D9D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34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F980AD3-1AE5-4829-8A88-49998D18D69B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4222FAF-62A3-4458-B839-049148D9D66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534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</a:rPr>
              <a:t/>
            </a:r>
            <a:br>
              <a:rPr lang="en-US" sz="3200" dirty="0">
                <a:solidFill>
                  <a:srgbClr val="002060"/>
                </a:solidFill>
              </a:rPr>
            </a:br>
            <a:r>
              <a:rPr lang="en-US" sz="3200" dirty="0">
                <a:solidFill>
                  <a:srgbClr val="002060"/>
                </a:solidFill>
              </a:rPr>
              <a:t> </a:t>
            </a: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Household Power Consumption Time Series Data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r>
              <a:rPr lang="en-US" sz="3600" b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3600" b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(CS441- Programming in Python)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Guide:                                     Prepared by:</a:t>
            </a:r>
          </a:p>
          <a:p>
            <a:r>
              <a:rPr lang="en-I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Assi.Proff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Mohammed </a:t>
            </a:r>
            <a:r>
              <a:rPr lang="en-I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bohara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Dhruvin Gohil (17dcs016)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             KARAN ZAVERI (17DCS072)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0EEB52-D0E0-4619-BC73-A873FF24A3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062" r="-2" b="17984"/>
          <a:stretch/>
        </p:blipFill>
        <p:spPr>
          <a:xfrm>
            <a:off x="1313201" y="381449"/>
            <a:ext cx="5679781" cy="21703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BBCBA9-F681-4FF8-8BC0-A8D4A672BF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982" y="381449"/>
            <a:ext cx="3467367" cy="217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18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40552" y="3118104"/>
            <a:ext cx="500967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973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IN" dirty="0" smtClean="0"/>
              <a:t> Dataset</a:t>
            </a: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IN" dirty="0" smtClean="0"/>
              <a:t> Libraries</a:t>
            </a: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IN" dirty="0" smtClean="0"/>
              <a:t> Visualization </a:t>
            </a: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IN" dirty="0" smtClean="0"/>
              <a:t> Methodology</a:t>
            </a: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IN" dirty="0" smtClean="0"/>
              <a:t> Model</a:t>
            </a: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dirty="0" smtClean="0"/>
              <a:t>Experimental Result</a:t>
            </a:r>
          </a:p>
          <a:p>
            <a:pPr marL="0" indent="0">
              <a:buClr>
                <a:srgbClr val="FF0000"/>
              </a:buClr>
              <a:buNone/>
            </a:pPr>
            <a:endParaRPr lang="en-IN" dirty="0" smtClean="0"/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07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chemeClr val="accent5"/>
              </a:buClr>
              <a:buNone/>
            </a:pPr>
            <a:endParaRPr lang="en-IN" dirty="0" smtClean="0"/>
          </a:p>
          <a:p>
            <a:pPr marL="0" indent="0">
              <a:buClr>
                <a:schemeClr val="accent5"/>
              </a:buClr>
              <a:buNone/>
            </a:pPr>
            <a:r>
              <a:rPr lang="en-IN" dirty="0"/>
              <a:t>	</a:t>
            </a:r>
            <a:r>
              <a:rPr lang="en-IN" dirty="0" smtClean="0"/>
              <a:t>  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616" y="1845734"/>
            <a:ext cx="8820912" cy="19090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38" y="3857414"/>
            <a:ext cx="9537954" cy="224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33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/>
              <a:t>Allows for easy and fast prototyping (through user friendliness, modularity, and extensibility).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/>
              <a:t>Supports both convolutional networks and recurrent networks, as well as combinations of the two.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/>
              <a:t>Runs seamlessly on CPU and GPU</a:t>
            </a:r>
            <a:r>
              <a:rPr lang="en-US" dirty="0" smtClean="0"/>
              <a:t>.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NumPy</a:t>
            </a:r>
            <a:r>
              <a:rPr lang="en-US" dirty="0"/>
              <a:t> is the fundamental package for scientific computing with Python. 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Pandas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/>
              <a:t>library providing high-performance, easy-to-use data structures and data analysis tools for the </a:t>
            </a:r>
            <a:r>
              <a:rPr lang="en-US" u="sng" dirty="0"/>
              <a:t>Python</a:t>
            </a:r>
            <a:r>
              <a:rPr lang="en-US" dirty="0"/>
              <a:t> programming language.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-Learn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It assumes a very basic working knowledge of machine learning practices (model fitting, predicting, cross-validation, etc.)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66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Visualization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686" r="2277"/>
          <a:stretch/>
        </p:blipFill>
        <p:spPr>
          <a:xfrm>
            <a:off x="722375" y="1928559"/>
            <a:ext cx="4709161" cy="4022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320" y="286603"/>
            <a:ext cx="5394961" cy="58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322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605" y="1845734"/>
            <a:ext cx="4647819" cy="4286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355" y="1845734"/>
            <a:ext cx="49530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895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422" y="2357873"/>
            <a:ext cx="5896138" cy="2826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14024" y="5587809"/>
            <a:ext cx="342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/ Structure of Model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40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LSTM </a:t>
            </a:r>
            <a:r>
              <a:rPr lang="en-US" b="1" dirty="0"/>
              <a:t>with 100 neurons in the first visible layer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Dropout </a:t>
            </a:r>
            <a:r>
              <a:rPr lang="en-US" b="1" dirty="0"/>
              <a:t>20%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1 </a:t>
            </a:r>
            <a:r>
              <a:rPr lang="en-US" b="1" dirty="0"/>
              <a:t>neuron in the output layer for predicting </a:t>
            </a:r>
            <a:r>
              <a:rPr lang="en-US" b="1" dirty="0" err="1"/>
              <a:t>Global_active_power</a:t>
            </a:r>
            <a:r>
              <a:rPr lang="en-US" b="1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The </a:t>
            </a:r>
            <a:r>
              <a:rPr lang="en-US" b="1" dirty="0"/>
              <a:t>input shape will be 1 time step with 7 features.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I </a:t>
            </a:r>
            <a:r>
              <a:rPr lang="en-US" b="1" dirty="0"/>
              <a:t>use the Mean Absolute Error (MAE) loss function and the efficient Adam version of stochastic gradient descent.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The </a:t>
            </a:r>
            <a:r>
              <a:rPr lang="en-US" b="1" dirty="0"/>
              <a:t>model will be fit for 20 training epochs with a batch size of 70.</a:t>
            </a:r>
          </a:p>
          <a:p>
            <a:r>
              <a:rPr lang="en-US" dirty="0"/>
              <a:t> 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dirty="0" smtClean="0"/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01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104" y="2013394"/>
            <a:ext cx="5717286" cy="360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52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294</TotalTime>
  <Words>248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Retrospect</vt:lpstr>
      <vt:lpstr>  Household Power Consumption Time Series Data Analysis Using LSTM (CS441- Programming in Python) </vt:lpstr>
      <vt:lpstr>Contents</vt:lpstr>
      <vt:lpstr>DATA SET</vt:lpstr>
      <vt:lpstr>LIBRARIES </vt:lpstr>
      <vt:lpstr>Visualization </vt:lpstr>
      <vt:lpstr>PowerPoint Presentation</vt:lpstr>
      <vt:lpstr>METHODOLOGY </vt:lpstr>
      <vt:lpstr>MODEL ARCHITECTURE </vt:lpstr>
      <vt:lpstr>EXPERIMENTAL RESULTS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Categorizing Different Types of Online Harassment Language on Social Media  (CE346 – Summer Internship - I)</dc:title>
  <dc:creator>Dhruvin Gohil</dc:creator>
  <cp:lastModifiedBy>Dhruvin Gohil</cp:lastModifiedBy>
  <cp:revision>56</cp:revision>
  <dcterms:created xsi:type="dcterms:W3CDTF">2019-07-11T17:00:02Z</dcterms:created>
  <dcterms:modified xsi:type="dcterms:W3CDTF">2020-10-20T09:25:09Z</dcterms:modified>
</cp:coreProperties>
</file>