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02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2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7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0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74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95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8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58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2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9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7BDE-BE2F-4FE0-B39A-4AB923F85F80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1D98-52E5-4311-98CF-92533A56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0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87" y="457201"/>
            <a:ext cx="5141274" cy="51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3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2022-09-19T19:11:49Z</dcterms:created>
  <dcterms:modified xsi:type="dcterms:W3CDTF">2022-09-19T19:12:11Z</dcterms:modified>
</cp:coreProperties>
</file>