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DC2B-B489-453E-8DE7-E4368495E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Advanced Database Topics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8777C-0714-4202-9958-35AAD2B4B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University of Windsor</a:t>
            </a:r>
          </a:p>
          <a:p>
            <a:r>
              <a:rPr lang="en-IN" b="1" dirty="0"/>
              <a:t>Guided By: Dr. Kalyani Selvarajah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132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endParaRPr lang="en-IN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61E6C4-855F-414B-9561-94EF9F8A4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33" y="970979"/>
            <a:ext cx="5707415" cy="373483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37FB2-F920-4699-8317-92C8BA5E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Configuring Source, Sink and Channel Components of Apache Flume to Collect Tweets in Real Time.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E4F8F-4E98-4196-89AA-40890EB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33" y="4705815"/>
            <a:ext cx="5739037" cy="13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37FB2-F920-4699-8317-92C8BA5E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Tweets Obtained in JSON format using Apache Flume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9F53E-55FF-4050-8A0D-381FB0901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946" y="835272"/>
            <a:ext cx="5296830" cy="5171587"/>
          </a:xfrm>
        </p:spPr>
      </p:pic>
    </p:spTree>
    <p:extLst>
      <p:ext uri="{BB962C8B-B14F-4D97-AF65-F5344CB8AC3E}">
        <p14:creationId xmlns:p14="http://schemas.microsoft.com/office/powerpoint/2010/main" val="240972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8976462" cy="11762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3:  </a:t>
            </a:r>
            <a:r>
              <a:rPr lang="en-US" sz="2400" dirty="0"/>
              <a:t>Using Mapper and Reducer for Transforming Tweets in text format</a:t>
            </a:r>
            <a:br>
              <a:rPr lang="en-IN" sz="2400" dirty="0"/>
            </a:b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06046-474B-415F-B17D-DF39548C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727" y="2375209"/>
            <a:ext cx="8348546" cy="3709893"/>
          </a:xfrm>
        </p:spPr>
      </p:pic>
    </p:spTree>
    <p:extLst>
      <p:ext uri="{BB962C8B-B14F-4D97-AF65-F5344CB8AC3E}">
        <p14:creationId xmlns:p14="http://schemas.microsoft.com/office/powerpoint/2010/main" val="63873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7" y="735980"/>
            <a:ext cx="9556326" cy="1360449"/>
          </a:xfrm>
        </p:spPr>
        <p:txBody>
          <a:bodyPr>
            <a:normAutofit/>
          </a:bodyPr>
          <a:lstStyle/>
          <a:p>
            <a:r>
              <a:rPr lang="en-US" sz="4400" b="1" dirty="0"/>
              <a:t>Mapper Class</a:t>
            </a:r>
            <a:endParaRPr lang="en-IN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5F3DD-3585-4750-90E7-BFAC86245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31" y="2255849"/>
            <a:ext cx="8974738" cy="3741841"/>
          </a:xfrm>
        </p:spPr>
      </p:pic>
    </p:spTree>
    <p:extLst>
      <p:ext uri="{BB962C8B-B14F-4D97-AF65-F5344CB8AC3E}">
        <p14:creationId xmlns:p14="http://schemas.microsoft.com/office/powerpoint/2010/main" val="164198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7" y="1025912"/>
            <a:ext cx="9556326" cy="1237786"/>
          </a:xfrm>
        </p:spPr>
        <p:txBody>
          <a:bodyPr>
            <a:noAutofit/>
          </a:bodyPr>
          <a:lstStyle/>
          <a:p>
            <a:r>
              <a:rPr lang="en-IN" sz="4400" b="1" dirty="0"/>
              <a:t>Reducer Class</a:t>
            </a:r>
            <a:br>
              <a:rPr lang="en-IN" sz="4400" b="1" dirty="0"/>
            </a:br>
            <a:endParaRPr lang="en-IN" sz="4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B40B4A-5205-45E0-90E1-F718DC19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80" y="1962615"/>
            <a:ext cx="9003090" cy="4159404"/>
          </a:xfrm>
        </p:spPr>
      </p:pic>
    </p:spTree>
    <p:extLst>
      <p:ext uri="{BB962C8B-B14F-4D97-AF65-F5344CB8AC3E}">
        <p14:creationId xmlns:p14="http://schemas.microsoft.com/office/powerpoint/2010/main" val="223050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</a:t>
            </a:r>
            <a:endParaRPr lang="en-IN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37FB2-F920-4699-8317-92C8BA5E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Using AFINN Dictionary to analyze the sentiments of tweets.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AAC10-AF65-46B4-9E51-80B9B0DC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1655956"/>
            <a:ext cx="6300156" cy="3546088"/>
          </a:xfrm>
        </p:spPr>
      </p:pic>
    </p:spTree>
    <p:extLst>
      <p:ext uri="{BB962C8B-B14F-4D97-AF65-F5344CB8AC3E}">
        <p14:creationId xmlns:p14="http://schemas.microsoft.com/office/powerpoint/2010/main" val="153304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E1B7F-7835-4C5A-B1FE-71722154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7" y="1025912"/>
            <a:ext cx="9556326" cy="123778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STEP 7: </a:t>
            </a:r>
            <a:r>
              <a:rPr lang="en-US" sz="2400" dirty="0"/>
              <a:t>Output obtained after analyzing the sentiments of fetched tweets</a:t>
            </a:r>
            <a:br>
              <a:rPr lang="en-US" sz="2400" dirty="0"/>
            </a:br>
            <a:br>
              <a:rPr lang="en-IN" sz="2400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1254E-F2BA-48D9-8CF9-4719234F1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14" y="2252547"/>
            <a:ext cx="9495949" cy="3616420"/>
          </a:xfrm>
        </p:spPr>
      </p:pic>
    </p:spTree>
    <p:extLst>
      <p:ext uri="{BB962C8B-B14F-4D97-AF65-F5344CB8AC3E}">
        <p14:creationId xmlns:p14="http://schemas.microsoft.com/office/powerpoint/2010/main" val="77862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A92AD-E673-434B-8DD4-4BEC6F88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486805"/>
            <a:ext cx="6241816" cy="1828800"/>
          </a:xfrm>
        </p:spPr>
        <p:txBody>
          <a:bodyPr>
            <a:normAutofit/>
          </a:bodyPr>
          <a:lstStyle/>
          <a:p>
            <a:r>
              <a:rPr lang="en-US" sz="4800" b="1" dirty="0"/>
              <a:t>ANY QUESTIONS?</a:t>
            </a:r>
            <a:endParaRPr lang="en-IN" sz="4800" b="1" dirty="0"/>
          </a:p>
        </p:txBody>
      </p:sp>
      <p:pic>
        <p:nvPicPr>
          <p:cNvPr id="1028" name="Picture 4" descr="Question, Mark, Symbol - Question Mark Icon Square - Free ...">
            <a:extLst>
              <a:ext uri="{FF2B5EF4-FFF2-40B4-BE49-F238E27FC236}">
                <a16:creationId xmlns:a16="http://schemas.microsoft.com/office/drawing/2014/main" id="{E1EDD13D-D303-4F93-A4DA-E06FAB5FBF2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r="21949"/>
          <a:stretch>
            <a:fillRect/>
          </a:stretch>
        </p:blipFill>
        <p:spPr bwMode="auto">
          <a:xfrm>
            <a:off x="7381461" y="1041400"/>
            <a:ext cx="3776717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C43-4206-4512-82BB-F8D5624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Sentiment Analysis of Twitter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7147-02D3-4C71-B07E-D3702A2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Group No: 17</a:t>
            </a:r>
          </a:p>
          <a:p>
            <a:pPr marL="0" indent="0" algn="ctr">
              <a:buNone/>
            </a:pPr>
            <a:r>
              <a:rPr lang="en-US" b="1" dirty="0"/>
              <a:t>Group Members:</a:t>
            </a:r>
          </a:p>
          <a:p>
            <a:pPr marL="0" indent="0" algn="ctr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1)</a:t>
            </a:r>
            <a:r>
              <a:rPr lang="en-IN" dirty="0"/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Bhavin Vaghasiya(110015301)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	2)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Karan Aggarwal (110015913)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	3)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Kewale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(110021969)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4)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Ravi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Kanani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(110013139)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5)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Yug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Rawal(110009769)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6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CD92-763F-4C92-885A-685DB251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2D5D-A310-4F93-BD81-73B7F7BA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Sentiment analysis is the automated </a:t>
            </a:r>
            <a:r>
              <a:rPr lang="en-IN" b="1" dirty="0"/>
              <a:t>process</a:t>
            </a:r>
            <a:r>
              <a:rPr lang="en-IN" dirty="0"/>
              <a:t> of </a:t>
            </a:r>
            <a:r>
              <a:rPr lang="en-IN" dirty="0" err="1"/>
              <a:t>analyzing</a:t>
            </a:r>
            <a:r>
              <a:rPr lang="en-IN" dirty="0"/>
              <a:t> text data and sorting it into sentiments positive, negative, or neutral. Using sentiment analysis tools to </a:t>
            </a:r>
            <a:r>
              <a:rPr lang="en-IN" dirty="0" err="1"/>
              <a:t>analyze</a:t>
            </a:r>
            <a:r>
              <a:rPr lang="en-IN" dirty="0"/>
              <a:t> opinions in Twitter data can help companies understand how people are talking about their brand.</a:t>
            </a:r>
          </a:p>
          <a:p>
            <a:r>
              <a:rPr lang="en-IN" dirty="0"/>
              <a:t>We have used Hadoop framework to store the large Twitter data ( data/twitter posts related to bitcoin) and to perform analysis on it.</a:t>
            </a:r>
          </a:p>
          <a:p>
            <a:r>
              <a:rPr lang="en-IN" dirty="0"/>
              <a:t>To perform analysis on the Data we have used AFINN Dictionary.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3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60E3-2555-4903-8AFF-8B64D0AD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Related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5FA5-C8EC-4360-B535-7F4FC45E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models which are being used in Sentimental Analysis of the Data are as follows: - </a:t>
            </a:r>
          </a:p>
          <a:p>
            <a:r>
              <a:rPr lang="en-US" dirty="0"/>
              <a:t>a) Bayes Sentiment Classifier:</a:t>
            </a:r>
          </a:p>
          <a:p>
            <a:r>
              <a:rPr lang="en-US" dirty="0"/>
              <a:t>b) Sentence-level Training and Classification</a:t>
            </a:r>
          </a:p>
          <a:p>
            <a:r>
              <a:rPr lang="en-US" dirty="0"/>
              <a:t>c) New Deep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8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1D24-C225-492C-9EA7-BB07EECE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Diagram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EFE9E-8170-4BB3-A3FD-1F1CBA01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190" y="2816850"/>
            <a:ext cx="6308034" cy="2576788"/>
          </a:xfrm>
        </p:spPr>
      </p:pic>
    </p:spTree>
    <p:extLst>
      <p:ext uri="{BB962C8B-B14F-4D97-AF65-F5344CB8AC3E}">
        <p14:creationId xmlns:p14="http://schemas.microsoft.com/office/powerpoint/2010/main" val="6814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722-1F4C-455E-A507-987E77B5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0546-C8CA-4375-8CBA-A52F4A1C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Flume</a:t>
            </a:r>
            <a:endParaRPr lang="en-IN" sz="3200" b="1" dirty="0"/>
          </a:p>
          <a:p>
            <a:r>
              <a:rPr lang="en-US" sz="2800" dirty="0"/>
              <a:t>Apache Flume is a distributed, reliable, and available service for efficiently collecting, aggregating, and moving large amounts of streaming data into the Hadoop Distributed  File System (HDFS).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5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23FA-75D4-4EED-8C1C-4DE0443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4E95-5BA6-422E-BDA3-E15CF499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Hive</a:t>
            </a:r>
            <a:endParaRPr lang="en-US" sz="3200" dirty="0"/>
          </a:p>
          <a:p>
            <a:r>
              <a:rPr lang="en-US" dirty="0"/>
              <a:t>A data warehouse infrastructure tool to process structured data in Hadoop.</a:t>
            </a:r>
          </a:p>
          <a:p>
            <a:r>
              <a:rPr lang="en-US" dirty="0"/>
              <a:t>Makes querying and analyzing easy.</a:t>
            </a:r>
          </a:p>
          <a:p>
            <a:r>
              <a:rPr lang="en-US" dirty="0"/>
              <a:t>Hive Query Language(HiveQL) is used for Analysis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29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EC31-6C46-49EF-AC22-850A62CF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8052-2083-4EE3-81D2-1A71FC68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Hadoop</a:t>
            </a:r>
            <a:endParaRPr lang="en-US" sz="3200" b="1" dirty="0"/>
          </a:p>
          <a:p>
            <a:r>
              <a:rPr lang="en-US" dirty="0"/>
              <a:t>An open source software framework for distributed storage and large scale distributed processing of data-sets on clusters.</a:t>
            </a:r>
          </a:p>
          <a:p>
            <a:r>
              <a:rPr lang="en-IN" dirty="0"/>
              <a:t>Uses MapReduce algorithm.</a:t>
            </a:r>
            <a:endParaRPr lang="en-US" dirty="0"/>
          </a:p>
          <a:p>
            <a:r>
              <a:rPr lang="en-US" dirty="0"/>
              <a:t>Could perform complete statistical analysis for a huge amounts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2AD4D-3AFF-4B3A-9B1F-10E53955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Screenshots of the Working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340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269</TotalTime>
  <Words>388</Words>
  <Application>Microsoft Macintosh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Advanced Database Topics</vt:lpstr>
      <vt:lpstr>Sentiment Analysis of Twitter Data</vt:lpstr>
      <vt:lpstr>Introduction</vt:lpstr>
      <vt:lpstr>Existing Related Work</vt:lpstr>
      <vt:lpstr>Flow Diagram</vt:lpstr>
      <vt:lpstr>Tools and Technology</vt:lpstr>
      <vt:lpstr>Tools and Technology</vt:lpstr>
      <vt:lpstr>Tools and Technology</vt:lpstr>
      <vt:lpstr>Screenshots of the Working Model</vt:lpstr>
      <vt:lpstr>STEP 1: </vt:lpstr>
      <vt:lpstr>STEP 2: </vt:lpstr>
      <vt:lpstr>STEP 3:  Using Mapper and Reducer for Transforming Tweets in text format </vt:lpstr>
      <vt:lpstr>Mapper Class</vt:lpstr>
      <vt:lpstr>Reducer Class </vt:lpstr>
      <vt:lpstr>STEP 6: </vt:lpstr>
      <vt:lpstr>   STEP 7: Output obtained after analyzing the sentiments of fetched tweets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Database Topics</dc:title>
  <dc:creator>Bhavin Vaghasiya</dc:creator>
  <cp:lastModifiedBy>yug rawal</cp:lastModifiedBy>
  <cp:revision>25</cp:revision>
  <dcterms:created xsi:type="dcterms:W3CDTF">2020-08-10T19:53:08Z</dcterms:created>
  <dcterms:modified xsi:type="dcterms:W3CDTF">2020-08-11T15:09:27Z</dcterms:modified>
</cp:coreProperties>
</file>