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8" r:id="rId6"/>
    <p:sldId id="279" r:id="rId7"/>
    <p:sldId id="283" r:id="rId8"/>
    <p:sldId id="284" r:id="rId9"/>
    <p:sldId id="286" r:id="rId10"/>
    <p:sldId id="287" r:id="rId11"/>
    <p:sldId id="288" r:id="rId12"/>
    <p:sldId id="285" r:id="rId13"/>
    <p:sldId id="282" r:id="rId14"/>
    <p:sldId id="290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5/6/2020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5/6/2020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8999118" cy="2387600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54" y="3602038"/>
            <a:ext cx="8999118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289373"/>
            <a:ext cx="10364864" cy="819355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568" y="621322"/>
            <a:ext cx="103648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632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3424859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4204820"/>
            <a:ext cx="10351065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04821"/>
            <a:ext cx="10351066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394" y="73524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5181" y="297209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81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9" y="2126943"/>
            <a:ext cx="10352630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650556"/>
            <a:ext cx="1035106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1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6" y="609601"/>
            <a:ext cx="1035106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6" y="2088320"/>
            <a:ext cx="329809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6" y="2911624"/>
            <a:ext cx="329809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3720" y="2088320"/>
            <a:ext cx="329769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3721" y="2911624"/>
            <a:ext cx="3298962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088320"/>
            <a:ext cx="3290354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4269" y="2911624"/>
            <a:ext cx="3290354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8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4195899"/>
            <a:ext cx="32980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1736" y="2298987"/>
            <a:ext cx="293928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772161"/>
            <a:ext cx="329809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544" y="4195899"/>
            <a:ext cx="329812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98987"/>
            <a:ext cx="2929762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72160"/>
            <a:ext cx="3299477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347" y="4195899"/>
            <a:ext cx="328904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0681" y="2298987"/>
            <a:ext cx="2931349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222" y="4772162"/>
            <a:ext cx="3293400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0"/>
            <a:ext cx="254199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6" y="609600"/>
            <a:ext cx="7656711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24" y="657227"/>
            <a:ext cx="9730977" cy="2852737"/>
          </a:xfrm>
        </p:spPr>
        <p:txBody>
          <a:bodyPr anchor="b">
            <a:normAutofit/>
          </a:bodyPr>
          <a:lstStyle>
            <a:lvl1pPr>
              <a:defRPr sz="3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24" y="3602039"/>
            <a:ext cx="9730977" cy="1500187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7" y="2088320"/>
            <a:ext cx="510467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796" y="2088320"/>
            <a:ext cx="5092827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507" y="2088320"/>
            <a:ext cx="487792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557" y="2912232"/>
            <a:ext cx="510587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336" y="2088320"/>
            <a:ext cx="48642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912232"/>
            <a:ext cx="5094030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3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90" y="609600"/>
            <a:ext cx="3931213" cy="2362200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742" y="609600"/>
            <a:ext cx="6187880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6990" y="2971801"/>
            <a:ext cx="3931213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9" y="609600"/>
            <a:ext cx="5928229" cy="2362200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1" y="758881"/>
            <a:ext cx="325450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2971800"/>
            <a:ext cx="5933404" cy="28194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2096064"/>
            <a:ext cx="10351066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7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6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399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Laurel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9012" y="3657600"/>
            <a:ext cx="5784422" cy="991077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Client : Luke </a:t>
            </a:r>
            <a:r>
              <a:rPr lang="en-US" sz="2000" b="1" dirty="0" err="1" smtClean="0"/>
              <a:t>Rolfes</a:t>
            </a:r>
            <a:r>
              <a:rPr lang="en-US" sz="2000" b="1" dirty="0" smtClean="0"/>
              <a:t> &amp; John Gallaher</a:t>
            </a:r>
            <a:endParaRPr lang="en-US" sz="2000" b="1" dirty="0"/>
          </a:p>
          <a:p>
            <a:r>
              <a:rPr lang="en-US" sz="2000" b="1" dirty="0" smtClean="0"/>
              <a:t>Instructor: Dr. Aziz Fellah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2286000"/>
            <a:ext cx="9751060" cy="1447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Queries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7728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2286000"/>
            <a:ext cx="9751060" cy="1447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 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27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 Members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9751060" cy="4267200"/>
          </a:xfrm>
        </p:spPr>
        <p:txBody>
          <a:bodyPr/>
          <a:lstStyle/>
          <a:p>
            <a:r>
              <a:rPr lang="en-US" dirty="0" smtClean="0"/>
              <a:t>Vijay </a:t>
            </a:r>
            <a:r>
              <a:rPr lang="en-US" dirty="0"/>
              <a:t>Kumar </a:t>
            </a:r>
            <a:r>
              <a:rPr lang="en-US" dirty="0" err="1" smtClean="0"/>
              <a:t>Karanam</a:t>
            </a:r>
            <a:endParaRPr lang="en-US" dirty="0" smtClean="0"/>
          </a:p>
          <a:p>
            <a:r>
              <a:rPr lang="en-US" dirty="0"/>
              <a:t>Harsha Vardhan </a:t>
            </a:r>
            <a:r>
              <a:rPr lang="en-US" dirty="0" smtClean="0"/>
              <a:t>Reddy Nallavolu</a:t>
            </a:r>
          </a:p>
          <a:p>
            <a:r>
              <a:rPr lang="en-US" dirty="0" err="1" smtClean="0"/>
              <a:t>Farheen</a:t>
            </a:r>
            <a:r>
              <a:rPr lang="en-US" dirty="0" smtClean="0"/>
              <a:t> Mohammad</a:t>
            </a:r>
          </a:p>
          <a:p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err="1" smtClean="0"/>
              <a:t>Pathuri</a:t>
            </a:r>
            <a:endParaRPr lang="en-US" dirty="0" smtClean="0"/>
          </a:p>
          <a:p>
            <a:r>
              <a:rPr lang="en-US" dirty="0" smtClean="0"/>
              <a:t>Ravi </a:t>
            </a:r>
            <a:r>
              <a:rPr lang="en-US" dirty="0"/>
              <a:t>Kumar Atluri</a:t>
            </a:r>
          </a:p>
          <a:p>
            <a:r>
              <a:rPr lang="en-US" dirty="0" err="1" smtClean="0"/>
              <a:t>Manasa</a:t>
            </a:r>
            <a:r>
              <a:rPr lang="en-US" dirty="0" smtClean="0"/>
              <a:t> </a:t>
            </a:r>
            <a:r>
              <a:rPr lang="en-US" dirty="0" err="1" smtClean="0"/>
              <a:t>Goriparthi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</a:t>
            </a:r>
            <a:r>
              <a:rPr lang="en-US" b="1" dirty="0" smtClean="0"/>
              <a:t>The Laurel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Laurel Review is a biannual print magazine seeking submissions of poetry, fiction, creative nonfiction, script, review, and those that blur the lines between genres. </a:t>
            </a:r>
          </a:p>
          <a:p>
            <a:r>
              <a:rPr lang="en-US" dirty="0" smtClean="0"/>
              <a:t>They seek both established and new voices in the writing world, and they are especially interested in writing by those whose identities have been historically under-represented.</a:t>
            </a:r>
          </a:p>
          <a:p>
            <a:r>
              <a:rPr lang="en-US" dirty="0" smtClean="0"/>
              <a:t>Submitters living outside of the United States are encouraged to submit. Translations in various genres are also of interest.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0012" y="5562600"/>
            <a:ext cx="236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Vijay Kumar </a:t>
            </a:r>
            <a:r>
              <a:rPr lang="en-US" dirty="0" err="1"/>
              <a:t>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new website design that is simplified and user friendly </a:t>
            </a:r>
          </a:p>
          <a:p>
            <a:pPr lvl="1"/>
            <a:r>
              <a:rPr lang="en-US" dirty="0"/>
              <a:t>Navigation: Submissions, Subscriptions, Issues/Chapbooks, Podcast, About </a:t>
            </a:r>
            <a:r>
              <a:rPr lang="en-US" dirty="0" smtClean="0"/>
              <a:t>Us </a:t>
            </a:r>
          </a:p>
          <a:p>
            <a:pPr lvl="0"/>
            <a:r>
              <a:rPr lang="en-US" dirty="0" smtClean="0"/>
              <a:t>An area on the website to house back issues, chapbooks, and online content.</a:t>
            </a:r>
          </a:p>
          <a:p>
            <a:pPr lvl="0"/>
            <a:r>
              <a:rPr lang="en-US" dirty="0" smtClean="0"/>
              <a:t>An </a:t>
            </a:r>
            <a:r>
              <a:rPr lang="en-US" dirty="0"/>
              <a:t>area on the website that links to our social media and provides updates on </a:t>
            </a:r>
            <a:r>
              <a:rPr lang="en-US" dirty="0" smtClean="0"/>
              <a:t>news/announcements. </a:t>
            </a:r>
            <a:endParaRPr lang="en-US" dirty="0"/>
          </a:p>
          <a:p>
            <a:pPr lvl="0"/>
            <a:r>
              <a:rPr lang="en-US" dirty="0" smtClean="0"/>
              <a:t>Reducing manual work to create Issues on the website.</a:t>
            </a:r>
            <a:endParaRPr lang="en-US" dirty="0"/>
          </a:p>
          <a:p>
            <a:pPr lvl="0"/>
            <a:r>
              <a:rPr lang="en-US" dirty="0" smtClean="0"/>
              <a:t>A section of the website devoted to our online podcast series where users can stream and/or download audio files.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6212" y="5904468"/>
            <a:ext cx="236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Vijay Kumar </a:t>
            </a:r>
            <a:r>
              <a:rPr lang="en-US" dirty="0" err="1"/>
              <a:t>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W</a:t>
            </a:r>
            <a:r>
              <a:rPr lang="en-US" b="1" dirty="0" smtClean="0"/>
              <a:t>ebsite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Submission</a:t>
            </a:r>
          </a:p>
          <a:p>
            <a:r>
              <a:rPr lang="en-US" dirty="0" smtClean="0"/>
              <a:t>Subscription</a:t>
            </a:r>
          </a:p>
          <a:p>
            <a:r>
              <a:rPr lang="en-US" dirty="0" smtClean="0"/>
              <a:t>Issues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894390" y="5562600"/>
            <a:ext cx="346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Harsha Vardhan Reddy Nallavolu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News Creation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Created the news  table in the database</a:t>
            </a:r>
          </a:p>
          <a:p>
            <a:r>
              <a:rPr lang="en-US" dirty="0"/>
              <a:t>Performed various operations on the news tab </a:t>
            </a:r>
          </a:p>
          <a:p>
            <a:r>
              <a:rPr lang="en-US" dirty="0"/>
              <a:t>Managing the news on the home screen </a:t>
            </a:r>
          </a:p>
          <a:p>
            <a:r>
              <a:rPr lang="en-US" dirty="0"/>
              <a:t>Creating ,Updating and deleting the news by using the news option which is only possible for admin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6212" y="5904468"/>
            <a:ext cx="225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Farheen</a:t>
            </a:r>
            <a:r>
              <a:rPr lang="en-US" dirty="0" smtClean="0"/>
              <a:t> </a:t>
            </a:r>
            <a:r>
              <a:rPr lang="en-US" dirty="0"/>
              <a:t>Mohammad</a:t>
            </a:r>
          </a:p>
        </p:txBody>
      </p:sp>
    </p:spTree>
    <p:extLst>
      <p:ext uri="{BB962C8B-B14F-4D97-AF65-F5344CB8AC3E}">
        <p14:creationId xmlns:p14="http://schemas.microsoft.com/office/powerpoint/2010/main" val="30339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Only one log in for admin.</a:t>
            </a:r>
          </a:p>
          <a:p>
            <a:pPr lvl="0"/>
            <a:r>
              <a:rPr lang="en-US" dirty="0"/>
              <a:t>Log in to admin dashboard.</a:t>
            </a:r>
          </a:p>
          <a:p>
            <a:pPr lvl="0"/>
            <a:r>
              <a:rPr lang="en-US" dirty="0"/>
              <a:t>Select new user creation for interns with limited access.</a:t>
            </a:r>
          </a:p>
          <a:p>
            <a:pPr lvl="0"/>
            <a:r>
              <a:rPr lang="en-US" dirty="0"/>
              <a:t>Select the role for user.</a:t>
            </a:r>
          </a:p>
          <a:p>
            <a:pPr lvl="0"/>
            <a:r>
              <a:rPr lang="en-US" dirty="0"/>
              <a:t>Create user by giving the description of his work.</a:t>
            </a:r>
          </a:p>
          <a:p>
            <a:pPr lvl="0"/>
            <a:r>
              <a:rPr lang="en-US" dirty="0"/>
              <a:t>Update user whenever role changed.</a:t>
            </a:r>
          </a:p>
          <a:p>
            <a:pPr lvl="0"/>
            <a:r>
              <a:rPr lang="en-US" dirty="0"/>
              <a:t>Delete user if intern left the writing center</a:t>
            </a:r>
            <a:r>
              <a:rPr lang="en-US" dirty="0" smtClean="0"/>
              <a:t>.</a:t>
            </a:r>
            <a:endParaRPr lang="en-US" dirty="0"/>
          </a:p>
          <a:p>
            <a:pPr marL="301752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6212" y="5904468"/>
            <a:ext cx="17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err="1"/>
              <a:t>Pathuri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Log in to Admin dashboard.</a:t>
            </a:r>
          </a:p>
          <a:p>
            <a:pPr lvl="0"/>
            <a:r>
              <a:rPr lang="en-US" dirty="0"/>
              <a:t>Choose option to create issue by file option.</a:t>
            </a:r>
          </a:p>
          <a:p>
            <a:pPr lvl="0"/>
            <a:r>
              <a:rPr lang="en-US" dirty="0"/>
              <a:t>Files </a:t>
            </a:r>
          </a:p>
          <a:p>
            <a:pPr lvl="1"/>
            <a:r>
              <a:rPr lang="en-US" dirty="0"/>
              <a:t>CSV file with issue information.</a:t>
            </a:r>
          </a:p>
          <a:p>
            <a:pPr lvl="1"/>
            <a:r>
              <a:rPr lang="en-US" dirty="0"/>
              <a:t>Image for the issue.</a:t>
            </a:r>
          </a:p>
          <a:p>
            <a:pPr lvl="0"/>
            <a:r>
              <a:rPr lang="en-US" dirty="0"/>
              <a:t>Create an issue.</a:t>
            </a:r>
          </a:p>
          <a:p>
            <a:pPr lvl="0"/>
            <a:r>
              <a:rPr lang="en-US" dirty="0"/>
              <a:t>Confirm the creation of issue on issues screen.</a:t>
            </a:r>
          </a:p>
          <a:p>
            <a:pPr lvl="0"/>
            <a:r>
              <a:rPr lang="en-US" dirty="0"/>
              <a:t>Update/Delete issue.</a:t>
            </a:r>
          </a:p>
          <a:p>
            <a:pPr marL="301752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6212" y="5904468"/>
            <a:ext cx="1982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Ravi Kumar </a:t>
            </a:r>
            <a:r>
              <a:rPr lang="en-US" dirty="0" err="1" smtClean="0"/>
              <a:t>Atluri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created a duplicate website so not to loose any original and existing data.</a:t>
            </a:r>
          </a:p>
          <a:p>
            <a:r>
              <a:rPr lang="en-US" dirty="0"/>
              <a:t>Deployed complete working implementation into original website.</a:t>
            </a:r>
          </a:p>
          <a:p>
            <a:r>
              <a:rPr lang="en-US" dirty="0"/>
              <a:t>Created all the required elements in File Manager of hosting website.</a:t>
            </a:r>
          </a:p>
          <a:p>
            <a:r>
              <a:rPr lang="en-US" dirty="0"/>
              <a:t>File transfer access is limited or restricted and the admin access is given by creating access accounts in FTP Accounts (File Transfer Protocol).</a:t>
            </a:r>
          </a:p>
          <a:p>
            <a:r>
              <a:rPr lang="en-US" dirty="0"/>
              <a:t>The domains on which we worked can be seen, added and deleted from the host website.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6212" y="5904468"/>
            <a:ext cx="205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Manasa</a:t>
            </a:r>
            <a:r>
              <a:rPr lang="en-US" dirty="0"/>
              <a:t> </a:t>
            </a:r>
            <a:r>
              <a:rPr lang="en-US" dirty="0" err="1"/>
              <a:t>Goriparthi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94</TotalTime>
  <Words>463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Constantia</vt:lpstr>
      <vt:lpstr>Rockwell</vt:lpstr>
      <vt:lpstr>Damask</vt:lpstr>
      <vt:lpstr>The Laurel Review</vt:lpstr>
      <vt:lpstr>Team Members</vt:lpstr>
      <vt:lpstr>About The Laurel Review</vt:lpstr>
      <vt:lpstr>Problem Statement</vt:lpstr>
      <vt:lpstr>Introduction To The Website</vt:lpstr>
      <vt:lpstr>News Creation</vt:lpstr>
      <vt:lpstr>User Creation</vt:lpstr>
      <vt:lpstr>Issue Creation</vt:lpstr>
      <vt:lpstr>Deployment</vt:lpstr>
      <vt:lpstr>Queries ?</vt:lpstr>
      <vt:lpstr>Thank You 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Laurel Review</dc:title>
  <dc:creator>Karanam,Vijay Kumar</dc:creator>
  <cp:lastModifiedBy>Karanam,Vijay Kumar</cp:lastModifiedBy>
  <cp:revision>23</cp:revision>
  <dcterms:created xsi:type="dcterms:W3CDTF">2019-09-07T01:10:30Z</dcterms:created>
  <dcterms:modified xsi:type="dcterms:W3CDTF">2020-05-06T05:24:20Z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