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 Thank </a:t>
            </a:r>
            <a:r>
              <a:rPr lang="en-US" dirty="0" smtClean="0"/>
              <a:t>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BigQuery stores data in a columnar </a:t>
            </a:r>
            <a:r>
              <a:rPr lang="en-US" dirty="0" smtClean="0"/>
              <a:t>format.</a:t>
            </a:r>
          </a:p>
          <a:p>
            <a:r>
              <a:rPr lang="en-US" dirty="0"/>
              <a:t>BigQuery achieves very high compression ratio and scan throughput. </a:t>
            </a:r>
            <a:endParaRPr lang="en-US" dirty="0" smtClean="0"/>
          </a:p>
          <a:p>
            <a:r>
              <a:rPr lang="en-US" dirty="0"/>
              <a:t>Columnar storage has the following advantages</a:t>
            </a:r>
            <a:r>
              <a:rPr lang="en-US" dirty="0" smtClean="0"/>
              <a:t>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</a:t>
            </a:r>
            <a:r>
              <a:rPr lang="en-US" dirty="0" smtClean="0"/>
              <a:t>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0012" y="6070600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88593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0412" y="593059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84</TotalTime>
  <Words>408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BigQuery vs. MapReduce </vt:lpstr>
      <vt:lpstr>Comparing BigQuery and Redshift</vt:lpstr>
      <vt:lpstr>   Demo on BigQuery</vt:lpstr>
      <vt:lpstr> 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16</cp:revision>
  <dcterms:created xsi:type="dcterms:W3CDTF">2020-04-18T08:41:21Z</dcterms:created>
  <dcterms:modified xsi:type="dcterms:W3CDTF">2020-04-20T00:00:51Z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