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91" r:id="rId11"/>
    <p:sldId id="287" r:id="rId12"/>
    <p:sldId id="288" r:id="rId13"/>
    <p:sldId id="289" r:id="rId14"/>
    <p:sldId id="29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  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serverless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BigQuery</a:t>
            </a:r>
            <a:r>
              <a:rPr lang="en-US" dirty="0"/>
              <a:t> stores data in a columnar format.</a:t>
            </a:r>
          </a:p>
          <a:p>
            <a:r>
              <a:rPr lang="en-US" dirty="0"/>
              <a:t>In a row-oriented database management system, the data would be stored like this:  1,Doe,John,8000;2,Smith,Jane,4000;3,Beck,Sam,1000;  </a:t>
            </a:r>
          </a:p>
          <a:p>
            <a:r>
              <a:rPr lang="en-US" dirty="0"/>
              <a:t>In a column-oriented database management system, the data would be stored like this:  1,2,3;Doe,Smith,Beck;John,Jane,Sam;8000,4000,1000; </a:t>
            </a:r>
          </a:p>
          <a:p>
            <a:r>
              <a:rPr lang="en-US" dirty="0" err="1"/>
              <a:t>BigQuery</a:t>
            </a:r>
            <a:r>
              <a:rPr lang="en-US" dirty="0"/>
              <a:t> depends on Borg  and </a:t>
            </a:r>
            <a:r>
              <a:rPr lang="en-US" dirty="0" err="1"/>
              <a:t>Dremel</a:t>
            </a:r>
            <a:r>
              <a:rPr lang="en-US" dirty="0"/>
              <a:t> jobs for data processing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6070600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Columnar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Columnar storage has the following advantages: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9012" y="5885934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smtClean="0"/>
              <a:t>Hadoop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</a:t>
            </a:r>
            <a:r>
              <a:rPr lang="en-US" dirty="0" err="1"/>
              <a:t>BigQuery</a:t>
            </a:r>
            <a:r>
              <a:rPr lang="en-US" dirty="0"/>
              <a:t> and Hadoop are :</a:t>
            </a:r>
          </a:p>
          <a:p>
            <a:r>
              <a:rPr lang="en-US" dirty="0" err="1"/>
              <a:t>BigQuery</a:t>
            </a:r>
            <a:r>
              <a:rPr lang="en-US" dirty="0"/>
              <a:t> is designed as an interactive data analysis tool for large datasets</a:t>
            </a:r>
          </a:p>
          <a:p>
            <a:r>
              <a:rPr lang="en-US" dirty="0"/>
              <a:t>Hadoop is designed as a programming framework used for massive storage of data and batch processing of that data.</a:t>
            </a:r>
          </a:p>
          <a:p>
            <a:r>
              <a:rPr lang="en-US" dirty="0"/>
              <a:t> In Hadoop storage part, known as Hadoop Distributed File System (HDFS), and a processing part called </a:t>
            </a:r>
            <a:r>
              <a:rPr lang="en-US" dirty="0" err="1"/>
              <a:t>MapReduce</a:t>
            </a:r>
            <a:r>
              <a:rPr lang="en-US" dirty="0"/>
              <a:t>.</a:t>
            </a:r>
          </a:p>
          <a:p>
            <a:r>
              <a:rPr lang="en-US" dirty="0"/>
              <a:t>Hadoop is not suitable for real-time querying and data analysis.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0412" y="588593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we need to allocate different instance types and create our own clusters.</a:t>
            </a:r>
          </a:p>
          <a:p>
            <a:r>
              <a:rPr lang="en-US" dirty="0"/>
              <a:t>The benefit of this is that it lets us tune the compute/storage to meet our needs.</a:t>
            </a:r>
          </a:p>
          <a:p>
            <a:r>
              <a:rPr lang="en-US" dirty="0"/>
              <a:t>In </a:t>
            </a:r>
            <a:r>
              <a:rPr lang="en-US" dirty="0" err="1"/>
              <a:t>BigQuery</a:t>
            </a:r>
            <a:r>
              <a:rPr lang="en-US" dirty="0"/>
              <a:t>, we just upload the data and query it. It is a truly managed service. </a:t>
            </a:r>
          </a:p>
          <a:p>
            <a:r>
              <a:rPr lang="en-US" dirty="0"/>
              <a:t>We are charged by storage, streaming inserts, and queries.</a:t>
            </a:r>
          </a:p>
          <a:p>
            <a:r>
              <a:rPr lang="en-US"/>
              <a:t>There are more similarities in both the data warehouses than the differences.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0412" y="593059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87</TotalTime>
  <Words>496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Advantages of Columnar storage </vt:lpstr>
      <vt:lpstr>BigQuery vs. Hadoop </vt:lpstr>
      <vt:lpstr>Comparing BigQuery and Redshift</vt:lpstr>
      <vt:lpstr>   Demo on BigQuery</vt:lpstr>
      <vt:lpstr>  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Nallavolu,Harsha Vardhan Reddy</cp:lastModifiedBy>
  <cp:revision>20</cp:revision>
  <dcterms:created xsi:type="dcterms:W3CDTF">2020-04-18T08:41:21Z</dcterms:created>
  <dcterms:modified xsi:type="dcterms:W3CDTF">2020-04-20T04:32:19Z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