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5"/>
  </p:notesMasterIdLst>
  <p:handoutMasterIdLst>
    <p:handoutMasterId r:id="rId16"/>
  </p:handoutMasterIdLst>
  <p:sldIdLst>
    <p:sldId id="267" r:id="rId5"/>
    <p:sldId id="278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3" d="100"/>
          <a:sy n="73" d="100"/>
        </p:scale>
        <p:origin x="58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4/18/2020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4/18/2020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BigQuery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- 5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212" y="2438400"/>
            <a:ext cx="9751060" cy="1168400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Vijay Kumar Karanam</a:t>
            </a:r>
            <a:endParaRPr lang="en-US" dirty="0"/>
          </a:p>
          <a:p>
            <a:r>
              <a:rPr lang="en-US" dirty="0"/>
              <a:t>Prajakt Uttamrao Khawase</a:t>
            </a:r>
          </a:p>
          <a:p>
            <a:r>
              <a:rPr lang="en-US" dirty="0"/>
              <a:t>Harsha Vardhan Reddy Nallavolu</a:t>
            </a:r>
          </a:p>
          <a:p>
            <a:r>
              <a:rPr lang="en-US" dirty="0"/>
              <a:t>Lavanya Reddy </a:t>
            </a:r>
            <a:r>
              <a:rPr lang="en-US" dirty="0" smtClean="0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How BigQuery Stores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BigQuery vs Map Reduce</a:t>
            </a:r>
          </a:p>
          <a:p>
            <a:r>
              <a:rPr lang="en-US" dirty="0" smtClean="0"/>
              <a:t>BigQuery and Redshift comparison</a:t>
            </a:r>
          </a:p>
          <a:p>
            <a:r>
              <a:rPr lang="en-US" dirty="0" smtClean="0"/>
              <a:t>Demo on BigQuery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BigQuery is an enterprise data warehouse built using </a:t>
            </a:r>
            <a:r>
              <a:rPr lang="en-US" dirty="0" err="1"/>
              <a:t>BigTable</a:t>
            </a:r>
            <a:r>
              <a:rPr lang="en-US" dirty="0"/>
              <a:t> and Google Cloud </a:t>
            </a:r>
            <a:r>
              <a:rPr lang="en-US" dirty="0" smtClean="0"/>
              <a:t>Platform.</a:t>
            </a:r>
          </a:p>
          <a:p>
            <a:r>
              <a:rPr lang="en-US" dirty="0"/>
              <a:t>It’s </a:t>
            </a:r>
            <a:r>
              <a:rPr lang="en-US" dirty="0" err="1"/>
              <a:t>serverless</a:t>
            </a:r>
            <a:r>
              <a:rPr lang="en-US" dirty="0"/>
              <a:t> and completely managed</a:t>
            </a:r>
            <a:r>
              <a:rPr lang="en-US" dirty="0" smtClean="0"/>
              <a:t>.</a:t>
            </a:r>
          </a:p>
          <a:p>
            <a:r>
              <a:rPr lang="en-US" dirty="0"/>
              <a:t>BigQuery works great with all sizes of data, from a 100 row Excel spreadsheet to several Petabytes of data. </a:t>
            </a:r>
            <a:endParaRPr lang="en-US" dirty="0" smtClean="0"/>
          </a:p>
          <a:p>
            <a:r>
              <a:rPr lang="en-US" dirty="0"/>
              <a:t>Most importantly, it can execute a complex query on those data within a few seconds.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13812" y="5701268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Vijay Kumar Karanam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BigQuery supports SQL-like query, which makes it user-friendly and beginner friendly</a:t>
            </a:r>
            <a:r>
              <a:rPr lang="en-US" dirty="0" smtClean="0"/>
              <a:t>.</a:t>
            </a:r>
          </a:p>
          <a:p>
            <a:r>
              <a:rPr lang="en-US" dirty="0"/>
              <a:t>It’s accessible via its web UI, command-line tool, or client library (written in C#, Go, Java, Node.js, PHP, Python, and Ruby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Google BigQuery handles all the </a:t>
            </a:r>
            <a:r>
              <a:rPr lang="en-US" dirty="0"/>
              <a:t>backend for you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7612" y="5562600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Vijay Kumar Karanam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838200"/>
            <a:ext cx="9751060" cy="1168400"/>
          </a:xfrm>
        </p:spPr>
        <p:txBody>
          <a:bodyPr/>
          <a:lstStyle/>
          <a:p>
            <a:r>
              <a:rPr lang="en-US" b="1" dirty="0"/>
              <a:t>How BigQuery Stores Data?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BigQuery stores data in a columnar </a:t>
            </a:r>
            <a:r>
              <a:rPr lang="en-US" dirty="0" smtClean="0"/>
              <a:t>format.</a:t>
            </a:r>
          </a:p>
          <a:p>
            <a:r>
              <a:rPr lang="en-US" dirty="0"/>
              <a:t>BigQuery achieves very high compression ratio and scan throughput. </a:t>
            </a:r>
            <a:endParaRPr lang="en-US" dirty="0" smtClean="0"/>
          </a:p>
          <a:p>
            <a:r>
              <a:rPr lang="en-US" dirty="0"/>
              <a:t>Columnar storage has the following advantages</a:t>
            </a:r>
            <a:r>
              <a:rPr lang="en-US" dirty="0" smtClean="0"/>
              <a:t>:</a:t>
            </a:r>
          </a:p>
          <a:p>
            <a:r>
              <a:rPr lang="en-US" b="1" dirty="0"/>
              <a:t>Traffic minimization </a:t>
            </a:r>
            <a:r>
              <a:rPr lang="en-US" dirty="0"/>
              <a:t>— When you submit a query, the required column values on each query are scanned and only those are transferred on query execution. E.g., a query `SELECT title FROM Collection` would access the title column values only</a:t>
            </a:r>
            <a:r>
              <a:rPr lang="en-US" dirty="0" smtClean="0"/>
              <a:t>.</a:t>
            </a:r>
          </a:p>
          <a:p>
            <a:r>
              <a:rPr lang="en-US" b="1" dirty="0"/>
              <a:t>Higher compression ratio</a:t>
            </a:r>
            <a:r>
              <a:rPr lang="en-US" dirty="0"/>
              <a:t> — Columnar storage can achieve a compression ratio of 1:10, whereas ordinary row-based storage can compress at roughly 1:3.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2412" y="6070600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Vijay Kumar Karanam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BigQuery vs. </a:t>
            </a:r>
            <a:r>
              <a:rPr lang="en-US" b="1" dirty="0" err="1"/>
              <a:t>MapReduce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differences between BigQuery and </a:t>
            </a:r>
            <a:r>
              <a:rPr lang="en-US" dirty="0" err="1"/>
              <a:t>MapReduce</a:t>
            </a:r>
            <a:r>
              <a:rPr lang="en-US" dirty="0"/>
              <a:t> are </a:t>
            </a:r>
            <a:r>
              <a:rPr lang="en-US" dirty="0" smtClean="0"/>
              <a:t>:</a:t>
            </a:r>
          </a:p>
          <a:p>
            <a:r>
              <a:rPr lang="en-US" dirty="0" smtClean="0"/>
              <a:t>BigQuery </a:t>
            </a:r>
            <a:r>
              <a:rPr lang="en-US" dirty="0"/>
              <a:t>is designed as an interactive data analysis tool for large datasets</a:t>
            </a:r>
          </a:p>
          <a:p>
            <a:r>
              <a:rPr lang="en-US" dirty="0" err="1"/>
              <a:t>MapReduce</a:t>
            </a:r>
            <a:r>
              <a:rPr lang="en-US" dirty="0"/>
              <a:t> is designed as a programming framework to batch process large </a:t>
            </a:r>
            <a:r>
              <a:rPr lang="en-US" dirty="0" smtClean="0"/>
              <a:t>datasets.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0012" y="5878342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Vijay Kumar Karanam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2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BigQuery and 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Redshift, you need to allocate different instance types and create your own clusters</a:t>
            </a:r>
            <a:r>
              <a:rPr lang="en-US" dirty="0" smtClean="0"/>
              <a:t>.</a:t>
            </a:r>
          </a:p>
          <a:p>
            <a:r>
              <a:rPr lang="en-US" dirty="0"/>
              <a:t>The benefit of this is that it lets you tune the compute/storage to meet your needs</a:t>
            </a:r>
            <a:r>
              <a:rPr lang="en-US" dirty="0" smtClean="0"/>
              <a:t>.</a:t>
            </a:r>
          </a:p>
          <a:p>
            <a:r>
              <a:rPr lang="en-US" dirty="0"/>
              <a:t>In BigQuery, you just upload the data and query it. It is a truly managed service.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are charged by storage, streaming inserts, and queries</a:t>
            </a:r>
            <a:r>
              <a:rPr lang="en-US" dirty="0" smtClean="0"/>
              <a:t>.</a:t>
            </a:r>
          </a:p>
          <a:p>
            <a:r>
              <a:rPr lang="en-US" dirty="0"/>
              <a:t>There are more similarities in both the data warehouses than the differences.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2412" y="5941479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Vijay Kumar Karanam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2514600"/>
            <a:ext cx="9751060" cy="1168400"/>
          </a:xfrm>
        </p:spPr>
        <p:txBody>
          <a:bodyPr/>
          <a:lstStyle/>
          <a:p>
            <a:r>
              <a:rPr lang="en-US" dirty="0" smtClean="0"/>
              <a:t>   Demo </a:t>
            </a:r>
            <a:r>
              <a:rPr lang="en-US" dirty="0"/>
              <a:t>on BigQuery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6212" y="5867400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Vijay Kumar Karanam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80</TotalTime>
  <Words>401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Constantia</vt:lpstr>
      <vt:lpstr>Books Classic 16x9</vt:lpstr>
      <vt:lpstr>Google BigQuery</vt:lpstr>
      <vt:lpstr>Team Members</vt:lpstr>
      <vt:lpstr>Agenda</vt:lpstr>
      <vt:lpstr>Introduction</vt:lpstr>
      <vt:lpstr>Introduction</vt:lpstr>
      <vt:lpstr>How BigQuery Stores Data? </vt:lpstr>
      <vt:lpstr>BigQuery vs. MapReduce </vt:lpstr>
      <vt:lpstr>Comparing BigQuery and Redshift</vt:lpstr>
      <vt:lpstr>   Demo on BigQuery</vt:lpstr>
      <vt:lpstr>Thank you 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BigQuery</dc:title>
  <dc:creator>Karanam,Vijay Kumar</dc:creator>
  <cp:lastModifiedBy>Karanam,Vijay Kumar</cp:lastModifiedBy>
  <cp:revision>12</cp:revision>
  <dcterms:created xsi:type="dcterms:W3CDTF">2020-04-18T08:41:21Z</dcterms:created>
  <dcterms:modified xsi:type="dcterms:W3CDTF">2020-04-18T11:47:29Z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