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5" d="100"/>
          <a:sy n="55" d="100"/>
        </p:scale>
        <p:origin x="109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4228A-439B-E1E3-7959-74B4ECAEEE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F8EF51E-A300-460B-34E3-14F8B7C9CA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12F72ED-A831-6035-4C95-CD4B9904ACE6}"/>
              </a:ext>
            </a:extLst>
          </p:cNvPr>
          <p:cNvSpPr>
            <a:spLocks noGrp="1"/>
          </p:cNvSpPr>
          <p:nvPr>
            <p:ph type="dt" sz="half" idx="10"/>
          </p:nvPr>
        </p:nvSpPr>
        <p:spPr/>
        <p:txBody>
          <a:bodyPr/>
          <a:lstStyle/>
          <a:p>
            <a:fld id="{76B6431D-1812-47A4-B9B7-9DB70DD8E629}" type="datetimeFigureOut">
              <a:rPr lang="en-US" smtClean="0"/>
              <a:t>8/18/2024</a:t>
            </a:fld>
            <a:endParaRPr lang="en-US"/>
          </a:p>
        </p:txBody>
      </p:sp>
      <p:sp>
        <p:nvSpPr>
          <p:cNvPr id="5" name="Footer Placeholder 4">
            <a:extLst>
              <a:ext uri="{FF2B5EF4-FFF2-40B4-BE49-F238E27FC236}">
                <a16:creationId xmlns:a16="http://schemas.microsoft.com/office/drawing/2014/main" id="{BD043A7F-97D6-C506-74FD-D252E824C1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57CE7E-A0DC-0430-62E9-BCDAA793FFB2}"/>
              </a:ext>
            </a:extLst>
          </p:cNvPr>
          <p:cNvSpPr>
            <a:spLocks noGrp="1"/>
          </p:cNvSpPr>
          <p:nvPr>
            <p:ph type="sldNum" sz="quarter" idx="12"/>
          </p:nvPr>
        </p:nvSpPr>
        <p:spPr/>
        <p:txBody>
          <a:bodyPr/>
          <a:lstStyle/>
          <a:p>
            <a:fld id="{FBDD28E8-FA87-4C0B-B081-64A25BC98651}" type="slidenum">
              <a:rPr lang="en-US" smtClean="0"/>
              <a:t>‹#›</a:t>
            </a:fld>
            <a:endParaRPr lang="en-US"/>
          </a:p>
        </p:txBody>
      </p:sp>
    </p:spTree>
    <p:extLst>
      <p:ext uri="{BB962C8B-B14F-4D97-AF65-F5344CB8AC3E}">
        <p14:creationId xmlns:p14="http://schemas.microsoft.com/office/powerpoint/2010/main" val="548834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95557-A9B6-3494-278C-90B53AADBB0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DFFCD7-A259-2B36-29F7-1220B912F9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BC333D-AC50-0CD4-E8A2-ED7CE788C1F9}"/>
              </a:ext>
            </a:extLst>
          </p:cNvPr>
          <p:cNvSpPr>
            <a:spLocks noGrp="1"/>
          </p:cNvSpPr>
          <p:nvPr>
            <p:ph type="dt" sz="half" idx="10"/>
          </p:nvPr>
        </p:nvSpPr>
        <p:spPr/>
        <p:txBody>
          <a:bodyPr/>
          <a:lstStyle/>
          <a:p>
            <a:fld id="{76B6431D-1812-47A4-B9B7-9DB70DD8E629}" type="datetimeFigureOut">
              <a:rPr lang="en-US" smtClean="0"/>
              <a:t>8/18/2024</a:t>
            </a:fld>
            <a:endParaRPr lang="en-US"/>
          </a:p>
        </p:txBody>
      </p:sp>
      <p:sp>
        <p:nvSpPr>
          <p:cNvPr id="5" name="Footer Placeholder 4">
            <a:extLst>
              <a:ext uri="{FF2B5EF4-FFF2-40B4-BE49-F238E27FC236}">
                <a16:creationId xmlns:a16="http://schemas.microsoft.com/office/drawing/2014/main" id="{EE38546E-12AE-ED53-65D2-30FDE8224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C7A5E-FB54-D4C8-122F-6117534BF867}"/>
              </a:ext>
            </a:extLst>
          </p:cNvPr>
          <p:cNvSpPr>
            <a:spLocks noGrp="1"/>
          </p:cNvSpPr>
          <p:nvPr>
            <p:ph type="sldNum" sz="quarter" idx="12"/>
          </p:nvPr>
        </p:nvSpPr>
        <p:spPr/>
        <p:txBody>
          <a:bodyPr/>
          <a:lstStyle/>
          <a:p>
            <a:fld id="{FBDD28E8-FA87-4C0B-B081-64A25BC98651}" type="slidenum">
              <a:rPr lang="en-US" smtClean="0"/>
              <a:t>‹#›</a:t>
            </a:fld>
            <a:endParaRPr lang="en-US"/>
          </a:p>
        </p:txBody>
      </p:sp>
    </p:spTree>
    <p:extLst>
      <p:ext uri="{BB962C8B-B14F-4D97-AF65-F5344CB8AC3E}">
        <p14:creationId xmlns:p14="http://schemas.microsoft.com/office/powerpoint/2010/main" val="523075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6B158F-A148-FA3A-B8DD-54C3B4C2A76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58BBBBC-3E4B-FAEE-243E-E7C2AFC77C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48384D-6B71-B485-8FF8-83E816973BEE}"/>
              </a:ext>
            </a:extLst>
          </p:cNvPr>
          <p:cNvSpPr>
            <a:spLocks noGrp="1"/>
          </p:cNvSpPr>
          <p:nvPr>
            <p:ph type="dt" sz="half" idx="10"/>
          </p:nvPr>
        </p:nvSpPr>
        <p:spPr/>
        <p:txBody>
          <a:bodyPr/>
          <a:lstStyle/>
          <a:p>
            <a:fld id="{76B6431D-1812-47A4-B9B7-9DB70DD8E629}" type="datetimeFigureOut">
              <a:rPr lang="en-US" smtClean="0"/>
              <a:t>8/18/2024</a:t>
            </a:fld>
            <a:endParaRPr lang="en-US"/>
          </a:p>
        </p:txBody>
      </p:sp>
      <p:sp>
        <p:nvSpPr>
          <p:cNvPr id="5" name="Footer Placeholder 4">
            <a:extLst>
              <a:ext uri="{FF2B5EF4-FFF2-40B4-BE49-F238E27FC236}">
                <a16:creationId xmlns:a16="http://schemas.microsoft.com/office/drawing/2014/main" id="{781D01E4-BB78-DA5D-3B99-E4590CAC88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B3D10B-3D30-99A8-074A-0D56CEA16E49}"/>
              </a:ext>
            </a:extLst>
          </p:cNvPr>
          <p:cNvSpPr>
            <a:spLocks noGrp="1"/>
          </p:cNvSpPr>
          <p:nvPr>
            <p:ph type="sldNum" sz="quarter" idx="12"/>
          </p:nvPr>
        </p:nvSpPr>
        <p:spPr/>
        <p:txBody>
          <a:bodyPr/>
          <a:lstStyle/>
          <a:p>
            <a:fld id="{FBDD28E8-FA87-4C0B-B081-64A25BC98651}" type="slidenum">
              <a:rPr lang="en-US" smtClean="0"/>
              <a:t>‹#›</a:t>
            </a:fld>
            <a:endParaRPr lang="en-US"/>
          </a:p>
        </p:txBody>
      </p:sp>
    </p:spTree>
    <p:extLst>
      <p:ext uri="{BB962C8B-B14F-4D97-AF65-F5344CB8AC3E}">
        <p14:creationId xmlns:p14="http://schemas.microsoft.com/office/powerpoint/2010/main" val="746512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3406D-931B-B2B2-3DA2-1A5EA21964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872261-BA5E-C6C7-068A-3314D1580D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D2E2C4-67B5-C98A-DBB3-0DF3E071285D}"/>
              </a:ext>
            </a:extLst>
          </p:cNvPr>
          <p:cNvSpPr>
            <a:spLocks noGrp="1"/>
          </p:cNvSpPr>
          <p:nvPr>
            <p:ph type="dt" sz="half" idx="10"/>
          </p:nvPr>
        </p:nvSpPr>
        <p:spPr/>
        <p:txBody>
          <a:bodyPr/>
          <a:lstStyle/>
          <a:p>
            <a:fld id="{76B6431D-1812-47A4-B9B7-9DB70DD8E629}" type="datetimeFigureOut">
              <a:rPr lang="en-US" smtClean="0"/>
              <a:t>8/18/2024</a:t>
            </a:fld>
            <a:endParaRPr lang="en-US"/>
          </a:p>
        </p:txBody>
      </p:sp>
      <p:sp>
        <p:nvSpPr>
          <p:cNvPr id="5" name="Footer Placeholder 4">
            <a:extLst>
              <a:ext uri="{FF2B5EF4-FFF2-40B4-BE49-F238E27FC236}">
                <a16:creationId xmlns:a16="http://schemas.microsoft.com/office/drawing/2014/main" id="{85C9DFE2-9F7D-E8E4-E74F-72ADA3E02E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1A10E5-ABB8-EE3B-8FB8-25DFAA659887}"/>
              </a:ext>
            </a:extLst>
          </p:cNvPr>
          <p:cNvSpPr>
            <a:spLocks noGrp="1"/>
          </p:cNvSpPr>
          <p:nvPr>
            <p:ph type="sldNum" sz="quarter" idx="12"/>
          </p:nvPr>
        </p:nvSpPr>
        <p:spPr/>
        <p:txBody>
          <a:bodyPr/>
          <a:lstStyle/>
          <a:p>
            <a:fld id="{FBDD28E8-FA87-4C0B-B081-64A25BC98651}" type="slidenum">
              <a:rPr lang="en-US" smtClean="0"/>
              <a:t>‹#›</a:t>
            </a:fld>
            <a:endParaRPr lang="en-US"/>
          </a:p>
        </p:txBody>
      </p:sp>
    </p:spTree>
    <p:extLst>
      <p:ext uri="{BB962C8B-B14F-4D97-AF65-F5344CB8AC3E}">
        <p14:creationId xmlns:p14="http://schemas.microsoft.com/office/powerpoint/2010/main" val="3299586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DEAE3-4EC7-B028-5DFD-A50F2AF1B4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AC3046-25E0-C833-F8DC-59C110109F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B8C44E-4097-FD91-F20D-6A19962945DE}"/>
              </a:ext>
            </a:extLst>
          </p:cNvPr>
          <p:cNvSpPr>
            <a:spLocks noGrp="1"/>
          </p:cNvSpPr>
          <p:nvPr>
            <p:ph type="dt" sz="half" idx="10"/>
          </p:nvPr>
        </p:nvSpPr>
        <p:spPr/>
        <p:txBody>
          <a:bodyPr/>
          <a:lstStyle/>
          <a:p>
            <a:fld id="{76B6431D-1812-47A4-B9B7-9DB70DD8E629}" type="datetimeFigureOut">
              <a:rPr lang="en-US" smtClean="0"/>
              <a:t>8/18/2024</a:t>
            </a:fld>
            <a:endParaRPr lang="en-US"/>
          </a:p>
        </p:txBody>
      </p:sp>
      <p:sp>
        <p:nvSpPr>
          <p:cNvPr id="5" name="Footer Placeholder 4">
            <a:extLst>
              <a:ext uri="{FF2B5EF4-FFF2-40B4-BE49-F238E27FC236}">
                <a16:creationId xmlns:a16="http://schemas.microsoft.com/office/drawing/2014/main" id="{9A10B780-1CA8-52EA-6C5B-34A77C9348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9A6CA-8CF1-E720-83A6-80DF5631236C}"/>
              </a:ext>
            </a:extLst>
          </p:cNvPr>
          <p:cNvSpPr>
            <a:spLocks noGrp="1"/>
          </p:cNvSpPr>
          <p:nvPr>
            <p:ph type="sldNum" sz="quarter" idx="12"/>
          </p:nvPr>
        </p:nvSpPr>
        <p:spPr/>
        <p:txBody>
          <a:bodyPr/>
          <a:lstStyle/>
          <a:p>
            <a:fld id="{FBDD28E8-FA87-4C0B-B081-64A25BC98651}" type="slidenum">
              <a:rPr lang="en-US" smtClean="0"/>
              <a:t>‹#›</a:t>
            </a:fld>
            <a:endParaRPr lang="en-US"/>
          </a:p>
        </p:txBody>
      </p:sp>
    </p:spTree>
    <p:extLst>
      <p:ext uri="{BB962C8B-B14F-4D97-AF65-F5344CB8AC3E}">
        <p14:creationId xmlns:p14="http://schemas.microsoft.com/office/powerpoint/2010/main" val="458889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BB306-EBE9-AD92-CD52-02C99379B4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53375D-089A-34CB-3660-BC7D6FF758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1574910-F37F-6FE7-06F4-1BEBD8C3A5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D98F361-FEE5-4EAE-BD6F-59C207AA132A}"/>
              </a:ext>
            </a:extLst>
          </p:cNvPr>
          <p:cNvSpPr>
            <a:spLocks noGrp="1"/>
          </p:cNvSpPr>
          <p:nvPr>
            <p:ph type="dt" sz="half" idx="10"/>
          </p:nvPr>
        </p:nvSpPr>
        <p:spPr/>
        <p:txBody>
          <a:bodyPr/>
          <a:lstStyle/>
          <a:p>
            <a:fld id="{76B6431D-1812-47A4-B9B7-9DB70DD8E629}" type="datetimeFigureOut">
              <a:rPr lang="en-US" smtClean="0"/>
              <a:t>8/18/2024</a:t>
            </a:fld>
            <a:endParaRPr lang="en-US"/>
          </a:p>
        </p:txBody>
      </p:sp>
      <p:sp>
        <p:nvSpPr>
          <p:cNvPr id="6" name="Footer Placeholder 5">
            <a:extLst>
              <a:ext uri="{FF2B5EF4-FFF2-40B4-BE49-F238E27FC236}">
                <a16:creationId xmlns:a16="http://schemas.microsoft.com/office/drawing/2014/main" id="{B21887E0-8F89-8D08-E1D2-4AF57DD658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7A3F75-4E7D-E563-5D5C-B5C44684FFE9}"/>
              </a:ext>
            </a:extLst>
          </p:cNvPr>
          <p:cNvSpPr>
            <a:spLocks noGrp="1"/>
          </p:cNvSpPr>
          <p:nvPr>
            <p:ph type="sldNum" sz="quarter" idx="12"/>
          </p:nvPr>
        </p:nvSpPr>
        <p:spPr/>
        <p:txBody>
          <a:bodyPr/>
          <a:lstStyle/>
          <a:p>
            <a:fld id="{FBDD28E8-FA87-4C0B-B081-64A25BC98651}" type="slidenum">
              <a:rPr lang="en-US" smtClean="0"/>
              <a:t>‹#›</a:t>
            </a:fld>
            <a:endParaRPr lang="en-US"/>
          </a:p>
        </p:txBody>
      </p:sp>
    </p:spTree>
    <p:extLst>
      <p:ext uri="{BB962C8B-B14F-4D97-AF65-F5344CB8AC3E}">
        <p14:creationId xmlns:p14="http://schemas.microsoft.com/office/powerpoint/2010/main" val="800973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83DA0-35FC-E4AA-34A6-4734B445FFB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5C9FB37-D76C-FC47-C168-11FAC51E12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8F2670-5CC3-54F1-57A4-911542B41A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8D0419-CFE2-D095-392D-4C3A9BB260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04CE83-182A-9182-C482-B8F87E4FBD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F87FF86-0F41-92A1-8F70-BFAE8AB26CA8}"/>
              </a:ext>
            </a:extLst>
          </p:cNvPr>
          <p:cNvSpPr>
            <a:spLocks noGrp="1"/>
          </p:cNvSpPr>
          <p:nvPr>
            <p:ph type="dt" sz="half" idx="10"/>
          </p:nvPr>
        </p:nvSpPr>
        <p:spPr/>
        <p:txBody>
          <a:bodyPr/>
          <a:lstStyle/>
          <a:p>
            <a:fld id="{76B6431D-1812-47A4-B9B7-9DB70DD8E629}" type="datetimeFigureOut">
              <a:rPr lang="en-US" smtClean="0"/>
              <a:t>8/18/2024</a:t>
            </a:fld>
            <a:endParaRPr lang="en-US"/>
          </a:p>
        </p:txBody>
      </p:sp>
      <p:sp>
        <p:nvSpPr>
          <p:cNvPr id="8" name="Footer Placeholder 7">
            <a:extLst>
              <a:ext uri="{FF2B5EF4-FFF2-40B4-BE49-F238E27FC236}">
                <a16:creationId xmlns:a16="http://schemas.microsoft.com/office/drawing/2014/main" id="{FB36946C-E6F8-6B6F-18FA-E8C415210D6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81E0A1-ADC5-DC08-0CED-E862AD12E0CB}"/>
              </a:ext>
            </a:extLst>
          </p:cNvPr>
          <p:cNvSpPr>
            <a:spLocks noGrp="1"/>
          </p:cNvSpPr>
          <p:nvPr>
            <p:ph type="sldNum" sz="quarter" idx="12"/>
          </p:nvPr>
        </p:nvSpPr>
        <p:spPr/>
        <p:txBody>
          <a:bodyPr/>
          <a:lstStyle/>
          <a:p>
            <a:fld id="{FBDD28E8-FA87-4C0B-B081-64A25BC98651}" type="slidenum">
              <a:rPr lang="en-US" smtClean="0"/>
              <a:t>‹#›</a:t>
            </a:fld>
            <a:endParaRPr lang="en-US"/>
          </a:p>
        </p:txBody>
      </p:sp>
    </p:spTree>
    <p:extLst>
      <p:ext uri="{BB962C8B-B14F-4D97-AF65-F5344CB8AC3E}">
        <p14:creationId xmlns:p14="http://schemas.microsoft.com/office/powerpoint/2010/main" val="3193424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2F801-4EC3-C6EF-6F7F-02C110D2E8B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440F78D-C52B-0C8D-59AC-9614A46A8E53}"/>
              </a:ext>
            </a:extLst>
          </p:cNvPr>
          <p:cNvSpPr>
            <a:spLocks noGrp="1"/>
          </p:cNvSpPr>
          <p:nvPr>
            <p:ph type="dt" sz="half" idx="10"/>
          </p:nvPr>
        </p:nvSpPr>
        <p:spPr/>
        <p:txBody>
          <a:bodyPr/>
          <a:lstStyle/>
          <a:p>
            <a:fld id="{76B6431D-1812-47A4-B9B7-9DB70DD8E629}" type="datetimeFigureOut">
              <a:rPr lang="en-US" smtClean="0"/>
              <a:t>8/18/2024</a:t>
            </a:fld>
            <a:endParaRPr lang="en-US"/>
          </a:p>
        </p:txBody>
      </p:sp>
      <p:sp>
        <p:nvSpPr>
          <p:cNvPr id="4" name="Footer Placeholder 3">
            <a:extLst>
              <a:ext uri="{FF2B5EF4-FFF2-40B4-BE49-F238E27FC236}">
                <a16:creationId xmlns:a16="http://schemas.microsoft.com/office/drawing/2014/main" id="{909E1C31-CD10-A03F-8699-D4CB7579F9F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398488-400F-EE48-29ED-6F96BD0F4020}"/>
              </a:ext>
            </a:extLst>
          </p:cNvPr>
          <p:cNvSpPr>
            <a:spLocks noGrp="1"/>
          </p:cNvSpPr>
          <p:nvPr>
            <p:ph type="sldNum" sz="quarter" idx="12"/>
          </p:nvPr>
        </p:nvSpPr>
        <p:spPr/>
        <p:txBody>
          <a:bodyPr/>
          <a:lstStyle/>
          <a:p>
            <a:fld id="{FBDD28E8-FA87-4C0B-B081-64A25BC98651}" type="slidenum">
              <a:rPr lang="en-US" smtClean="0"/>
              <a:t>‹#›</a:t>
            </a:fld>
            <a:endParaRPr lang="en-US"/>
          </a:p>
        </p:txBody>
      </p:sp>
    </p:spTree>
    <p:extLst>
      <p:ext uri="{BB962C8B-B14F-4D97-AF65-F5344CB8AC3E}">
        <p14:creationId xmlns:p14="http://schemas.microsoft.com/office/powerpoint/2010/main" val="3848426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48FA03-462C-2277-4A21-D13FCDC9507C}"/>
              </a:ext>
            </a:extLst>
          </p:cNvPr>
          <p:cNvSpPr>
            <a:spLocks noGrp="1"/>
          </p:cNvSpPr>
          <p:nvPr>
            <p:ph type="dt" sz="half" idx="10"/>
          </p:nvPr>
        </p:nvSpPr>
        <p:spPr/>
        <p:txBody>
          <a:bodyPr/>
          <a:lstStyle/>
          <a:p>
            <a:fld id="{76B6431D-1812-47A4-B9B7-9DB70DD8E629}" type="datetimeFigureOut">
              <a:rPr lang="en-US" smtClean="0"/>
              <a:t>8/18/2024</a:t>
            </a:fld>
            <a:endParaRPr lang="en-US"/>
          </a:p>
        </p:txBody>
      </p:sp>
      <p:sp>
        <p:nvSpPr>
          <p:cNvPr id="3" name="Footer Placeholder 2">
            <a:extLst>
              <a:ext uri="{FF2B5EF4-FFF2-40B4-BE49-F238E27FC236}">
                <a16:creationId xmlns:a16="http://schemas.microsoft.com/office/drawing/2014/main" id="{71587619-9DB9-25E5-4AC0-9EE3657E5D9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243CFD-2A3A-A54C-CAFB-45A3262A9718}"/>
              </a:ext>
            </a:extLst>
          </p:cNvPr>
          <p:cNvSpPr>
            <a:spLocks noGrp="1"/>
          </p:cNvSpPr>
          <p:nvPr>
            <p:ph type="sldNum" sz="quarter" idx="12"/>
          </p:nvPr>
        </p:nvSpPr>
        <p:spPr/>
        <p:txBody>
          <a:bodyPr/>
          <a:lstStyle/>
          <a:p>
            <a:fld id="{FBDD28E8-FA87-4C0B-B081-64A25BC98651}" type="slidenum">
              <a:rPr lang="en-US" smtClean="0"/>
              <a:t>‹#›</a:t>
            </a:fld>
            <a:endParaRPr lang="en-US"/>
          </a:p>
        </p:txBody>
      </p:sp>
    </p:spTree>
    <p:extLst>
      <p:ext uri="{BB962C8B-B14F-4D97-AF65-F5344CB8AC3E}">
        <p14:creationId xmlns:p14="http://schemas.microsoft.com/office/powerpoint/2010/main" val="3704483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34289-3E55-E079-8C63-5F58C266EA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E347D19-6D7E-24CD-142B-63492A748B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EA4DF6-83B2-E554-3B2A-E1686391AC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76323B-1970-887D-ABB4-7BF747CAF2A4}"/>
              </a:ext>
            </a:extLst>
          </p:cNvPr>
          <p:cNvSpPr>
            <a:spLocks noGrp="1"/>
          </p:cNvSpPr>
          <p:nvPr>
            <p:ph type="dt" sz="half" idx="10"/>
          </p:nvPr>
        </p:nvSpPr>
        <p:spPr/>
        <p:txBody>
          <a:bodyPr/>
          <a:lstStyle/>
          <a:p>
            <a:fld id="{76B6431D-1812-47A4-B9B7-9DB70DD8E629}" type="datetimeFigureOut">
              <a:rPr lang="en-US" smtClean="0"/>
              <a:t>8/18/2024</a:t>
            </a:fld>
            <a:endParaRPr lang="en-US"/>
          </a:p>
        </p:txBody>
      </p:sp>
      <p:sp>
        <p:nvSpPr>
          <p:cNvPr id="6" name="Footer Placeholder 5">
            <a:extLst>
              <a:ext uri="{FF2B5EF4-FFF2-40B4-BE49-F238E27FC236}">
                <a16:creationId xmlns:a16="http://schemas.microsoft.com/office/drawing/2014/main" id="{A5ED8684-54D5-2E1F-96F1-D456E0123F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C6B8AD-5CC8-8589-7A59-616713557949}"/>
              </a:ext>
            </a:extLst>
          </p:cNvPr>
          <p:cNvSpPr>
            <a:spLocks noGrp="1"/>
          </p:cNvSpPr>
          <p:nvPr>
            <p:ph type="sldNum" sz="quarter" idx="12"/>
          </p:nvPr>
        </p:nvSpPr>
        <p:spPr/>
        <p:txBody>
          <a:bodyPr/>
          <a:lstStyle/>
          <a:p>
            <a:fld id="{FBDD28E8-FA87-4C0B-B081-64A25BC98651}" type="slidenum">
              <a:rPr lang="en-US" smtClean="0"/>
              <a:t>‹#›</a:t>
            </a:fld>
            <a:endParaRPr lang="en-US"/>
          </a:p>
        </p:txBody>
      </p:sp>
    </p:spTree>
    <p:extLst>
      <p:ext uri="{BB962C8B-B14F-4D97-AF65-F5344CB8AC3E}">
        <p14:creationId xmlns:p14="http://schemas.microsoft.com/office/powerpoint/2010/main" val="3846941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CD17D-88B4-9E09-6433-C242667134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68E2C8D-D3D7-9C82-4717-148C6F95C4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25B56B1-06E9-A9E2-64FD-82BD3D72D1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C3A7E1-D4E7-CDDB-1099-86B09E14940B}"/>
              </a:ext>
            </a:extLst>
          </p:cNvPr>
          <p:cNvSpPr>
            <a:spLocks noGrp="1"/>
          </p:cNvSpPr>
          <p:nvPr>
            <p:ph type="dt" sz="half" idx="10"/>
          </p:nvPr>
        </p:nvSpPr>
        <p:spPr/>
        <p:txBody>
          <a:bodyPr/>
          <a:lstStyle/>
          <a:p>
            <a:fld id="{76B6431D-1812-47A4-B9B7-9DB70DD8E629}" type="datetimeFigureOut">
              <a:rPr lang="en-US" smtClean="0"/>
              <a:t>8/18/2024</a:t>
            </a:fld>
            <a:endParaRPr lang="en-US"/>
          </a:p>
        </p:txBody>
      </p:sp>
      <p:sp>
        <p:nvSpPr>
          <p:cNvPr id="6" name="Footer Placeholder 5">
            <a:extLst>
              <a:ext uri="{FF2B5EF4-FFF2-40B4-BE49-F238E27FC236}">
                <a16:creationId xmlns:a16="http://schemas.microsoft.com/office/drawing/2014/main" id="{AD31DCAD-1872-BAD8-9287-FFF9D228E1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37D168-E5BC-146D-9695-8993B5EFBB18}"/>
              </a:ext>
            </a:extLst>
          </p:cNvPr>
          <p:cNvSpPr>
            <a:spLocks noGrp="1"/>
          </p:cNvSpPr>
          <p:nvPr>
            <p:ph type="sldNum" sz="quarter" idx="12"/>
          </p:nvPr>
        </p:nvSpPr>
        <p:spPr/>
        <p:txBody>
          <a:bodyPr/>
          <a:lstStyle/>
          <a:p>
            <a:fld id="{FBDD28E8-FA87-4C0B-B081-64A25BC98651}" type="slidenum">
              <a:rPr lang="en-US" smtClean="0"/>
              <a:t>‹#›</a:t>
            </a:fld>
            <a:endParaRPr lang="en-US"/>
          </a:p>
        </p:txBody>
      </p:sp>
    </p:spTree>
    <p:extLst>
      <p:ext uri="{BB962C8B-B14F-4D97-AF65-F5344CB8AC3E}">
        <p14:creationId xmlns:p14="http://schemas.microsoft.com/office/powerpoint/2010/main" val="2103877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A76473-767A-1CBD-BBFA-6965AD7E7A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B91FDD-8735-74B0-EA44-A5FDCD9E28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223434-5C54-66AE-2859-0F2B08D988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B6431D-1812-47A4-B9B7-9DB70DD8E629}" type="datetimeFigureOut">
              <a:rPr lang="en-US" smtClean="0"/>
              <a:t>8/18/2024</a:t>
            </a:fld>
            <a:endParaRPr lang="en-US"/>
          </a:p>
        </p:txBody>
      </p:sp>
      <p:sp>
        <p:nvSpPr>
          <p:cNvPr id="5" name="Footer Placeholder 4">
            <a:extLst>
              <a:ext uri="{FF2B5EF4-FFF2-40B4-BE49-F238E27FC236}">
                <a16:creationId xmlns:a16="http://schemas.microsoft.com/office/drawing/2014/main" id="{7D5FEA13-847F-7845-E0DC-E20CFE4135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0D20A9E-9C65-8E3B-73A8-CB7BC8E6D9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DD28E8-FA87-4C0B-B081-64A25BC98651}" type="slidenum">
              <a:rPr lang="en-US" smtClean="0"/>
              <a:t>‹#›</a:t>
            </a:fld>
            <a:endParaRPr lang="en-US"/>
          </a:p>
        </p:txBody>
      </p:sp>
    </p:spTree>
    <p:extLst>
      <p:ext uri="{BB962C8B-B14F-4D97-AF65-F5344CB8AC3E}">
        <p14:creationId xmlns:p14="http://schemas.microsoft.com/office/powerpoint/2010/main" val="1871171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mozilla/geckodriver/releases"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7447B-B0AC-4DC0-EBCE-44E986EDC27C}"/>
              </a:ext>
            </a:extLst>
          </p:cNvPr>
          <p:cNvSpPr>
            <a:spLocks noGrp="1"/>
          </p:cNvSpPr>
          <p:nvPr>
            <p:ph type="ctrTitle"/>
          </p:nvPr>
        </p:nvSpPr>
        <p:spPr>
          <a:xfrm>
            <a:off x="979714" y="132201"/>
            <a:ext cx="10125288" cy="1156772"/>
          </a:xfrm>
        </p:spPr>
        <p:txBody>
          <a:bodyPr>
            <a:noAutofit/>
          </a:bodyPr>
          <a:lstStyle/>
          <a:p>
            <a:pPr>
              <a:spcBef>
                <a:spcPts val="0"/>
              </a:spcBef>
              <a:spcAft>
                <a:spcPts val="0"/>
              </a:spcAft>
            </a:pPr>
            <a:br>
              <a:rPr lang="en-US" sz="2800" b="1" dirty="0">
                <a:effectLst/>
                <a:latin typeface="Calibri" panose="020F0502020204030204" pitchFamily="34" charset="0"/>
                <a:ea typeface="Calibri" panose="020F0502020204030204" pitchFamily="34" charset="0"/>
                <a:cs typeface="Times New Roman" panose="02020603050405020304" pitchFamily="18" charset="0"/>
              </a:rPr>
            </a:br>
            <a:r>
              <a:rPr lang="en-US" sz="2800" b="1" dirty="0">
                <a:effectLst/>
                <a:latin typeface="Calibri" panose="020F0502020204030204" pitchFamily="34" charset="0"/>
                <a:ea typeface="Calibri" panose="020F0502020204030204" pitchFamily="34" charset="0"/>
                <a:cs typeface="Times New Roman" panose="02020603050405020304" pitchFamily="18" charset="0"/>
              </a:rPr>
              <a:t>Learn and document ways to identify web elements using </a:t>
            </a:r>
            <a:r>
              <a:rPr lang="en-US" sz="2800" b="1" dirty="0" err="1">
                <a:effectLst/>
                <a:latin typeface="Calibri" panose="020F0502020204030204" pitchFamily="34" charset="0"/>
                <a:ea typeface="Calibri" panose="020F0502020204030204" pitchFamily="34" charset="0"/>
                <a:cs typeface="Times New Roman" panose="02020603050405020304" pitchFamily="18" charset="0"/>
              </a:rPr>
              <a:t>Xpath</a:t>
            </a:r>
            <a:r>
              <a:rPr lang="en-US" sz="2800" b="1" dirty="0">
                <a:effectLst/>
                <a:latin typeface="Calibri" panose="020F0502020204030204" pitchFamily="34" charset="0"/>
                <a:ea typeface="Calibri" panose="020F0502020204030204" pitchFamily="34" charset="0"/>
                <a:cs typeface="Times New Roman" panose="02020603050405020304" pitchFamily="18" charset="0"/>
              </a:rPr>
              <a:t> and CSS Selectors</a:t>
            </a:r>
            <a:endParaRPr lang="en-US" sz="2800" b="1" dirty="0"/>
          </a:p>
        </p:txBody>
      </p:sp>
      <p:sp>
        <p:nvSpPr>
          <p:cNvPr id="3" name="Subtitle 2">
            <a:extLst>
              <a:ext uri="{FF2B5EF4-FFF2-40B4-BE49-F238E27FC236}">
                <a16:creationId xmlns:a16="http://schemas.microsoft.com/office/drawing/2014/main" id="{70128ACA-D255-13AD-75C9-250000013A64}"/>
              </a:ext>
            </a:extLst>
          </p:cNvPr>
          <p:cNvSpPr>
            <a:spLocks noGrp="1"/>
          </p:cNvSpPr>
          <p:nvPr>
            <p:ph type="subTitle" idx="1"/>
          </p:nvPr>
        </p:nvSpPr>
        <p:spPr>
          <a:xfrm>
            <a:off x="489857" y="1371602"/>
            <a:ext cx="11506200" cy="5354198"/>
          </a:xfrm>
        </p:spPr>
        <p:txBody>
          <a:bodyPr>
            <a:normAutofit lnSpcReduction="10000"/>
          </a:bodyPr>
          <a:lstStyle/>
          <a:p>
            <a:pPr algn="l"/>
            <a:r>
              <a:rPr lang="en-US" b="1" dirty="0"/>
              <a:t>Introduction</a:t>
            </a:r>
          </a:p>
          <a:p>
            <a:pPr algn="l"/>
            <a:r>
              <a:rPr lang="en-US" dirty="0"/>
              <a:t>When automating web applications using Selenium, one of the key tasks is identifying the web elements you want to interact with, such as buttons, text fields, and links. XPath and CSS Selectors are two powerful techniques for locating these elements. This report provides an overview of both methods, along with examples and explanations.</a:t>
            </a:r>
            <a:r>
              <a:rPr lang="en-US" b="1" dirty="0"/>
              <a:t> </a:t>
            </a:r>
          </a:p>
          <a:p>
            <a:pPr algn="l"/>
            <a:endParaRPr lang="en-US" b="1" dirty="0"/>
          </a:p>
          <a:p>
            <a:pPr algn="l"/>
            <a:r>
              <a:rPr lang="en-US" b="1" dirty="0"/>
              <a:t>XPath (XML Path Language)</a:t>
            </a:r>
          </a:p>
          <a:p>
            <a:pPr algn="l"/>
            <a:r>
              <a:rPr lang="en-US" b="1" dirty="0"/>
              <a:t>XPath</a:t>
            </a:r>
            <a:r>
              <a:rPr lang="en-US" dirty="0"/>
              <a:t> is a language used for navigating through elements and attributes in an XML document. In web development, XPath is used to locate elements on a web page that is rendered in HTML, which is a subset of XML.</a:t>
            </a:r>
          </a:p>
          <a:p>
            <a:pPr algn="l"/>
            <a:endParaRPr lang="en-US" dirty="0"/>
          </a:p>
          <a:p>
            <a:pPr algn="l"/>
            <a:r>
              <a:rPr lang="en-US" b="1" dirty="0"/>
              <a:t>CSS Selectors (Cascading Style Sheets Selectors)</a:t>
            </a:r>
          </a:p>
          <a:p>
            <a:pPr algn="l"/>
            <a:r>
              <a:rPr lang="en-US" b="1" dirty="0"/>
              <a:t>CSS Selectors</a:t>
            </a:r>
            <a:r>
              <a:rPr lang="en-US" dirty="0"/>
              <a:t> are patterns used to select the elements you want to style in a webpage. In the context of Selenium, CSS Selectors are used to locate elements for automation.</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169679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EA4F6-DA4A-D4C0-C396-73904288D432}"/>
              </a:ext>
            </a:extLst>
          </p:cNvPr>
          <p:cNvSpPr>
            <a:spLocks noGrp="1"/>
          </p:cNvSpPr>
          <p:nvPr>
            <p:ph type="title"/>
          </p:nvPr>
        </p:nvSpPr>
        <p:spPr/>
        <p:txBody>
          <a:bodyPr>
            <a:normAutofit fontScale="90000"/>
          </a:bodyPr>
          <a:lstStyle/>
          <a:p>
            <a:pPr>
              <a:spcBef>
                <a:spcPts val="0"/>
              </a:spcBef>
            </a:pPr>
            <a:br>
              <a:rPr lang="en-US" dirty="0">
                <a:effectLst/>
              </a:rPr>
            </a:br>
            <a:r>
              <a:rPr lang="en-IN" sz="3600" b="1" dirty="0">
                <a:effectLst/>
                <a:latin typeface="Calibri" panose="020F0502020204030204" pitchFamily="34" charset="0"/>
                <a:ea typeface="Calibri" panose="020F0502020204030204" pitchFamily="34" charset="0"/>
                <a:cs typeface="Times New Roman" panose="02020603050405020304" pitchFamily="18" charset="0"/>
              </a:rPr>
              <a:t>Debug a provided Selenium script that interacts with the Selenium official site to identify and fix issues.</a:t>
            </a:r>
            <a:br>
              <a:rPr lang="en-IN" sz="3600" b="1" dirty="0">
                <a:effectLst/>
                <a:latin typeface="Calibri" panose="020F0502020204030204" pitchFamily="34" charset="0"/>
                <a:ea typeface="Calibri" panose="020F0502020204030204" pitchFamily="34" charset="0"/>
                <a:cs typeface="Times New Roman" panose="02020603050405020304" pitchFamily="18" charset="0"/>
              </a:rPr>
            </a:br>
            <a:br>
              <a:rPr lang="en-IN" sz="4000" b="1" dirty="0">
                <a:effectLst/>
                <a:latin typeface="Calibri" panose="020F0502020204030204" pitchFamily="34" charset="0"/>
                <a:ea typeface="Calibri" panose="020F0502020204030204" pitchFamily="34" charset="0"/>
                <a:cs typeface="Times New Roman" panose="02020603050405020304" pitchFamily="18" charset="0"/>
              </a:rPr>
            </a:br>
            <a:r>
              <a:rPr lang="en-US" sz="3100" b="1" kern="100" dirty="0">
                <a:effectLst/>
                <a:latin typeface="Calibri" panose="020F0502020204030204" pitchFamily="34" charset="0"/>
                <a:ea typeface="Calibri" panose="020F0502020204030204" pitchFamily="34" charset="0"/>
                <a:cs typeface="Times New Roman" panose="02020603050405020304" pitchFamily="18" charset="0"/>
              </a:rPr>
              <a:t>Sample Script with Issues ----</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br>
              <a:rPr lang="en-US" sz="1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5" name="Content Placeholder 4">
            <a:extLst>
              <a:ext uri="{FF2B5EF4-FFF2-40B4-BE49-F238E27FC236}">
                <a16:creationId xmlns:a16="http://schemas.microsoft.com/office/drawing/2014/main" id="{B8F7731D-B36A-DF61-EAFE-7033EDEDDA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253" y="1825624"/>
            <a:ext cx="11887200" cy="4905681"/>
          </a:xfrm>
        </p:spPr>
      </p:pic>
    </p:spTree>
    <p:extLst>
      <p:ext uri="{BB962C8B-B14F-4D97-AF65-F5344CB8AC3E}">
        <p14:creationId xmlns:p14="http://schemas.microsoft.com/office/powerpoint/2010/main" val="4044437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9162A-1BB0-E57C-2EAC-AB7469E41078}"/>
              </a:ext>
            </a:extLst>
          </p:cNvPr>
          <p:cNvSpPr>
            <a:spLocks noGrp="1"/>
          </p:cNvSpPr>
          <p:nvPr>
            <p:ph type="ctrTitle"/>
          </p:nvPr>
        </p:nvSpPr>
        <p:spPr/>
        <p:txBody>
          <a:bodyPr>
            <a:normAutofit fontScale="90000"/>
          </a:bodyPr>
          <a:lstStyle/>
          <a:p>
            <a:pPr marL="0" marR="0" algn="l">
              <a:lnSpc>
                <a:spcPct val="107000"/>
              </a:lnSpc>
              <a:spcBef>
                <a:spcPts val="0"/>
              </a:spcBef>
              <a:spcAft>
                <a:spcPts val="800"/>
              </a:spcAft>
            </a:pPr>
            <a:r>
              <a:rPr lang="en-US" sz="4000" b="1" kern="100" dirty="0">
                <a:effectLst/>
                <a:latin typeface="Calibri" panose="020F0502020204030204" pitchFamily="34" charset="0"/>
                <a:ea typeface="Calibri" panose="020F0502020204030204" pitchFamily="34" charset="0"/>
                <a:cs typeface="Times New Roman" panose="02020603050405020304" pitchFamily="18" charset="0"/>
              </a:rPr>
              <a:t>Issues and Debugging</a:t>
            </a:r>
            <a:br>
              <a:rPr lang="en-US" sz="3100" kern="100" dirty="0">
                <a:effectLst/>
                <a:latin typeface="Calibri" panose="020F0502020204030204" pitchFamily="34" charset="0"/>
                <a:ea typeface="Calibri" panose="020F0502020204030204" pitchFamily="34" charset="0"/>
                <a:cs typeface="Times New Roman" panose="02020603050405020304" pitchFamily="18" charset="0"/>
              </a:rPr>
            </a:br>
            <a:r>
              <a:rPr lang="en-US" sz="3100" b="1" kern="100" dirty="0">
                <a:effectLst/>
                <a:latin typeface="Calibri" panose="020F0502020204030204" pitchFamily="34" charset="0"/>
                <a:ea typeface="Calibri" panose="020F0502020204030204" pitchFamily="34" charset="0"/>
                <a:cs typeface="Times New Roman" panose="02020603050405020304" pitchFamily="18" charset="0"/>
              </a:rPr>
              <a:t>Issue 1: Incorrect Element Locator</a:t>
            </a:r>
            <a:br>
              <a:rPr lang="en-US" sz="3100" b="1" kern="100" dirty="0">
                <a:effectLst/>
                <a:latin typeface="Calibri" panose="020F0502020204030204" pitchFamily="34" charset="0"/>
                <a:ea typeface="Calibri" panose="020F0502020204030204" pitchFamily="34" charset="0"/>
                <a:cs typeface="Times New Roman" panose="02020603050405020304" pitchFamily="18" charset="0"/>
              </a:rPr>
            </a:br>
            <a:br>
              <a:rPr lang="en-US" sz="1100" kern="100" dirty="0">
                <a:effectLst/>
                <a:latin typeface="Calibri" panose="020F0502020204030204" pitchFamily="34" charset="0"/>
                <a:ea typeface="Calibri" panose="020F0502020204030204" pitchFamily="34" charset="0"/>
                <a:cs typeface="Times New Roman" panose="02020603050405020304" pitchFamily="18" charset="0"/>
              </a:rPr>
            </a:b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Problem:</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The script attempts to find the "Previous Releases" section using an incorrect ID ("unknown-id"). This ID doesn't exist on the page, which will cause a NoSuchElementException.</a:t>
            </a:r>
            <a:br>
              <a:rPr lang="en-US" sz="2400" kern="100" dirty="0">
                <a:effectLst/>
                <a:latin typeface="Calibri" panose="020F0502020204030204" pitchFamily="34" charset="0"/>
                <a:ea typeface="Calibri" panose="020F0502020204030204" pitchFamily="34" charset="0"/>
                <a:cs typeface="Times New Roman" panose="02020603050405020304" pitchFamily="18" charset="0"/>
              </a:rPr>
            </a:b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Fix:</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Identify the correct ID or use a different locator strategy such as XPath or CSS Selector to find the element.</a:t>
            </a:r>
            <a:br>
              <a:rPr lang="en-US" sz="24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Subtitle 2">
            <a:extLst>
              <a:ext uri="{FF2B5EF4-FFF2-40B4-BE49-F238E27FC236}">
                <a16:creationId xmlns:a16="http://schemas.microsoft.com/office/drawing/2014/main" id="{A12FD4FD-6285-1831-8750-F757BB7313DF}"/>
              </a:ext>
            </a:extLst>
          </p:cNvPr>
          <p:cNvSpPr>
            <a:spLocks noGrp="1"/>
          </p:cNvSpPr>
          <p:nvPr>
            <p:ph type="subTitle" idx="1"/>
          </p:nvPr>
        </p:nvSpPr>
        <p:spPr>
          <a:xfrm>
            <a:off x="716095" y="3602038"/>
            <a:ext cx="10598227" cy="2897914"/>
          </a:xfrm>
        </p:spPr>
        <p:txBody>
          <a:bodyPr>
            <a:normAutofit/>
          </a:bodyPr>
          <a:lstStyle/>
          <a:p>
            <a:pPr marR="0" lvl="0" algn="l">
              <a:lnSpc>
                <a:spcPct val="107000"/>
              </a:lnSpc>
              <a:spcBef>
                <a:spcPts val="0"/>
              </a:spcBef>
              <a:spcAft>
                <a:spcPts val="800"/>
              </a:spcAft>
              <a:tabLst>
                <a:tab pos="457200" algn="l"/>
              </a:tabLst>
            </a:pPr>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Issue 2: Missing Synchronization</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1" algn="l">
              <a:lnSpc>
                <a:spcPct val="107000"/>
              </a:lnSpc>
              <a:spcBef>
                <a:spcPts val="0"/>
              </a:spcBef>
              <a:spcAft>
                <a:spcPts val="800"/>
              </a:spcAft>
              <a:buSzPts val="1000"/>
              <a:tabLst>
                <a:tab pos="914400" algn="l"/>
              </a:tabLst>
            </a:pPr>
            <a:r>
              <a:rPr lang="en-US" sz="2200" b="1" kern="100" dirty="0">
                <a:effectLst/>
                <a:latin typeface="Calibri" panose="020F0502020204030204" pitchFamily="34" charset="0"/>
                <a:ea typeface="Calibri" panose="020F0502020204030204" pitchFamily="34" charset="0"/>
                <a:cs typeface="Times New Roman" panose="02020603050405020304" pitchFamily="18" charset="0"/>
              </a:rPr>
              <a:t>Problem:</a:t>
            </a:r>
            <a:r>
              <a:rPr lang="en-US" sz="2200" kern="100" dirty="0">
                <a:effectLst/>
                <a:latin typeface="Calibri" panose="020F0502020204030204" pitchFamily="34" charset="0"/>
                <a:ea typeface="Calibri" panose="020F0502020204030204" pitchFamily="34" charset="0"/>
                <a:cs typeface="Times New Roman" panose="02020603050405020304" pitchFamily="18" charset="0"/>
              </a:rPr>
              <a:t> The script may attempt to interact with elements before they are fully loaded, especially on a site like Selenium's which might load content dynamically. This can result in ElementNotInteractableException.</a:t>
            </a:r>
          </a:p>
          <a:p>
            <a:pPr marR="0" lvl="1" algn="l">
              <a:lnSpc>
                <a:spcPct val="107000"/>
              </a:lnSpc>
              <a:spcBef>
                <a:spcPts val="0"/>
              </a:spcBef>
              <a:spcAft>
                <a:spcPts val="800"/>
              </a:spcAft>
              <a:buSzPts val="1000"/>
              <a:tabLst>
                <a:tab pos="914400" algn="l"/>
              </a:tabLst>
            </a:pPr>
            <a:r>
              <a:rPr lang="en-US" sz="2200" b="1" kern="100" dirty="0">
                <a:effectLst/>
                <a:latin typeface="Calibri" panose="020F0502020204030204" pitchFamily="34" charset="0"/>
                <a:ea typeface="Calibri" panose="020F0502020204030204" pitchFamily="34" charset="0"/>
                <a:cs typeface="Times New Roman" panose="02020603050405020304" pitchFamily="18" charset="0"/>
              </a:rPr>
              <a:t>Fix:</a:t>
            </a:r>
            <a:r>
              <a:rPr lang="en-US" sz="2200" kern="100" dirty="0">
                <a:effectLst/>
                <a:latin typeface="Calibri" panose="020F0502020204030204" pitchFamily="34" charset="0"/>
                <a:ea typeface="Calibri" panose="020F0502020204030204" pitchFamily="34" charset="0"/>
                <a:cs typeface="Times New Roman" panose="02020603050405020304" pitchFamily="18" charset="0"/>
              </a:rPr>
              <a:t> Implement explicit waits to ensure elements are interactable before performing actions on them.</a:t>
            </a:r>
          </a:p>
          <a:p>
            <a:endParaRPr lang="en-US" dirty="0"/>
          </a:p>
        </p:txBody>
      </p:sp>
    </p:spTree>
    <p:extLst>
      <p:ext uri="{BB962C8B-B14F-4D97-AF65-F5344CB8AC3E}">
        <p14:creationId xmlns:p14="http://schemas.microsoft.com/office/powerpoint/2010/main" val="664779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0B3DE-F44F-259F-F50B-8902D19AC771}"/>
              </a:ext>
            </a:extLst>
          </p:cNvPr>
          <p:cNvSpPr>
            <a:spLocks noGrp="1"/>
          </p:cNvSpPr>
          <p:nvPr>
            <p:ph type="title"/>
          </p:nvPr>
        </p:nvSpPr>
        <p:spPr/>
        <p:txBody>
          <a:bodyPr/>
          <a:lstStyle/>
          <a:p>
            <a:r>
              <a:rPr lang="en-US" sz="3200" b="1" kern="100" dirty="0">
                <a:effectLst/>
                <a:latin typeface="Calibri" panose="020F0502020204030204" pitchFamily="34" charset="0"/>
                <a:ea typeface="Calibri" panose="020F0502020204030204" pitchFamily="34" charset="0"/>
                <a:cs typeface="Times New Roman" panose="02020603050405020304" pitchFamily="18" charset="0"/>
              </a:rPr>
              <a:t>Debugged and Corrected Script</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5" name="Content Placeholder 4">
            <a:extLst>
              <a:ext uri="{FF2B5EF4-FFF2-40B4-BE49-F238E27FC236}">
                <a16:creationId xmlns:a16="http://schemas.microsoft.com/office/drawing/2014/main" id="{C032BB5A-7A8B-CBDC-8AC8-135E08A715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201" y="1002535"/>
            <a:ext cx="11975335" cy="5772838"/>
          </a:xfrm>
        </p:spPr>
      </p:pic>
    </p:spTree>
    <p:extLst>
      <p:ext uri="{BB962C8B-B14F-4D97-AF65-F5344CB8AC3E}">
        <p14:creationId xmlns:p14="http://schemas.microsoft.com/office/powerpoint/2010/main" val="1371149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8AA41-9929-1C50-220C-1E7154163B0B}"/>
              </a:ext>
            </a:extLst>
          </p:cNvPr>
          <p:cNvSpPr>
            <a:spLocks noGrp="1"/>
          </p:cNvSpPr>
          <p:nvPr>
            <p:ph type="title"/>
          </p:nvPr>
        </p:nvSpPr>
        <p:spPr/>
        <p:txBody>
          <a:bodyPr/>
          <a:lstStyle/>
          <a:p>
            <a:r>
              <a:rPr lang="en-US" sz="3200" b="1" kern="100" dirty="0">
                <a:effectLst/>
                <a:latin typeface="Calibri" panose="020F0502020204030204" pitchFamily="34" charset="0"/>
                <a:ea typeface="Calibri" panose="020F0502020204030204" pitchFamily="34" charset="0"/>
                <a:cs typeface="Times New Roman" panose="02020603050405020304" pitchFamily="18" charset="0"/>
              </a:rPr>
              <a:t>Explanation of Fixes:</a:t>
            </a:r>
            <a:br>
              <a:rPr lang="en-US" sz="32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6" name="Content Placeholder 5">
            <a:extLst>
              <a:ext uri="{FF2B5EF4-FFF2-40B4-BE49-F238E27FC236}">
                <a16:creationId xmlns:a16="http://schemas.microsoft.com/office/drawing/2014/main" id="{0AFA1979-C3FF-40CF-0FA0-49ADBAA8FF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1079653"/>
            <a:ext cx="6902316" cy="4913523"/>
          </a:xfrm>
        </p:spPr>
      </p:pic>
      <p:sp>
        <p:nvSpPr>
          <p:cNvPr id="4" name="Text Placeholder 3">
            <a:extLst>
              <a:ext uri="{FF2B5EF4-FFF2-40B4-BE49-F238E27FC236}">
                <a16:creationId xmlns:a16="http://schemas.microsoft.com/office/drawing/2014/main" id="{7BF69AF0-769A-5C75-99E2-339DD710FE11}"/>
              </a:ext>
            </a:extLst>
          </p:cNvPr>
          <p:cNvSpPr>
            <a:spLocks noGrp="1"/>
          </p:cNvSpPr>
          <p:nvPr>
            <p:ph type="body" sz="half" idx="2"/>
          </p:nvPr>
        </p:nvSpPr>
        <p:spPr/>
        <p:txBody>
          <a:bodyPr>
            <a:normAutofit lnSpcReduction="10000"/>
          </a:bodyPr>
          <a:lstStyle/>
          <a:p>
            <a:pPr marL="342900" marR="0" lvl="0" indent="-342900">
              <a:lnSpc>
                <a:spcPct val="107000"/>
              </a:lnSpc>
              <a:spcBef>
                <a:spcPts val="0"/>
              </a:spcBef>
              <a:spcAft>
                <a:spcPts val="800"/>
              </a:spcAft>
              <a:buFont typeface="+mj-lt"/>
              <a:buAutoNum type="arabicPeriod"/>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Element Locator Correction: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findElement method was trying to locate an element using an incorrect ID. The correct element was found using an XPath locator.</a:t>
            </a:r>
          </a:p>
          <a:p>
            <a:pPr marL="342900" marR="0" lvl="0" indent="-342900">
              <a:lnSpc>
                <a:spcPct val="107000"/>
              </a:lnSpc>
              <a:spcBef>
                <a:spcPts val="0"/>
              </a:spcBef>
              <a:spcAft>
                <a:spcPts val="800"/>
              </a:spcAft>
              <a:buFont typeface="+mj-lt"/>
              <a:buAutoNum type="arabicPeriod"/>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Synchronization with Explicit Wait: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Added an explicit wait using WebDriverWait to ensure that the element is visible and ready for interaction before clicking on it.</a:t>
            </a:r>
          </a:p>
          <a:p>
            <a:endParaRPr lang="en-US" dirty="0"/>
          </a:p>
        </p:txBody>
      </p:sp>
    </p:spTree>
    <p:extLst>
      <p:ext uri="{BB962C8B-B14F-4D97-AF65-F5344CB8AC3E}">
        <p14:creationId xmlns:p14="http://schemas.microsoft.com/office/powerpoint/2010/main" val="504338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9B86A-ABC2-49A6-6C53-9FCA629F0531}"/>
              </a:ext>
            </a:extLst>
          </p:cNvPr>
          <p:cNvSpPr>
            <a:spLocks noGrp="1"/>
          </p:cNvSpPr>
          <p:nvPr>
            <p:ph type="ctrTitle"/>
          </p:nvPr>
        </p:nvSpPr>
        <p:spPr>
          <a:xfrm>
            <a:off x="1028241" y="0"/>
            <a:ext cx="9144000" cy="838639"/>
          </a:xfrm>
        </p:spPr>
        <p:txBody>
          <a:bodyPr>
            <a:normAutofit/>
          </a:bodyPr>
          <a:lstStyle/>
          <a:p>
            <a:r>
              <a:rPr lang="en-US" sz="3200" b="1" dirty="0"/>
              <a:t>UNDERSTANDING PAGE OBJECT MODEL</a:t>
            </a:r>
          </a:p>
        </p:txBody>
      </p:sp>
      <p:sp>
        <p:nvSpPr>
          <p:cNvPr id="3" name="Subtitle 2">
            <a:extLst>
              <a:ext uri="{FF2B5EF4-FFF2-40B4-BE49-F238E27FC236}">
                <a16:creationId xmlns:a16="http://schemas.microsoft.com/office/drawing/2014/main" id="{C0C4B731-8086-E7E7-8B6E-5FFD47FF7697}"/>
              </a:ext>
            </a:extLst>
          </p:cNvPr>
          <p:cNvSpPr>
            <a:spLocks noGrp="1"/>
          </p:cNvSpPr>
          <p:nvPr>
            <p:ph type="subTitle" idx="1"/>
          </p:nvPr>
        </p:nvSpPr>
        <p:spPr>
          <a:xfrm>
            <a:off x="0" y="1057618"/>
            <a:ext cx="12192000" cy="5800381"/>
          </a:xfrm>
        </p:spPr>
        <p:txBody>
          <a:bodyPr>
            <a:normAutofit/>
          </a:bodyPr>
          <a:lstStyle/>
          <a:p>
            <a:pPr algn="l"/>
            <a:r>
              <a:rPr lang="en-US" dirty="0"/>
              <a:t>The </a:t>
            </a:r>
            <a:r>
              <a:rPr lang="en-US" b="1" dirty="0"/>
              <a:t>Page Object Model (POM)</a:t>
            </a:r>
            <a:r>
              <a:rPr lang="en-US" dirty="0"/>
              <a:t> is a design pattern in Selenium that promotes the separation of test scripts from the web page structure. In POM, each web page in the application is represented by a corresponding page class in the code. This class contains the methods and locators for interacting with the elements on that page.</a:t>
            </a:r>
          </a:p>
          <a:p>
            <a:endParaRPr lang="en-US" dirty="0"/>
          </a:p>
          <a:p>
            <a:pPr algn="l"/>
            <a:r>
              <a:rPr lang="en-US" b="1" dirty="0"/>
              <a:t>Key Characteristics of POM</a:t>
            </a:r>
          </a:p>
          <a:p>
            <a:pPr algn="l">
              <a:buFont typeface="+mj-lt"/>
              <a:buAutoNum type="arabicPeriod"/>
            </a:pPr>
            <a:r>
              <a:rPr lang="en-US" b="1" dirty="0"/>
              <a:t>Encapsulation of Page Elements</a:t>
            </a:r>
            <a:r>
              <a:rPr lang="en-US" dirty="0"/>
              <a:t>:</a:t>
            </a:r>
          </a:p>
          <a:p>
            <a:pPr marL="742950" lvl="1" indent="-285750" algn="l">
              <a:buFont typeface="+mj-lt"/>
              <a:buAutoNum type="arabicPeriod"/>
            </a:pPr>
            <a:r>
              <a:rPr lang="en-US" dirty="0"/>
              <a:t>Page elements are stored as variables (WebElements) within the page class.</a:t>
            </a:r>
          </a:p>
          <a:p>
            <a:pPr marL="742950" lvl="1" indent="-285750" algn="l">
              <a:buFont typeface="+mj-lt"/>
              <a:buAutoNum type="arabicPeriod"/>
            </a:pPr>
            <a:r>
              <a:rPr lang="en-US" dirty="0"/>
              <a:t>Actions that can be performed on those elements are encapsulated in methods within the same class.</a:t>
            </a:r>
          </a:p>
          <a:p>
            <a:pPr algn="l">
              <a:buFont typeface="+mj-lt"/>
              <a:buAutoNum type="arabicPeriod"/>
            </a:pPr>
            <a:r>
              <a:rPr lang="en-US" b="1" dirty="0"/>
              <a:t>Separation of Concerns</a:t>
            </a:r>
            <a:r>
              <a:rPr lang="en-US" dirty="0"/>
              <a:t>:</a:t>
            </a:r>
          </a:p>
          <a:p>
            <a:pPr marL="742950" lvl="1" indent="-285750" algn="l">
              <a:buFont typeface="+mj-lt"/>
              <a:buAutoNum type="arabicPeriod"/>
            </a:pPr>
            <a:r>
              <a:rPr lang="en-US" dirty="0"/>
              <a:t>Test logic is separated from the page structure, making the code more modular and easier to manage.</a:t>
            </a:r>
          </a:p>
          <a:p>
            <a:pPr algn="l">
              <a:buFont typeface="+mj-lt"/>
              <a:buAutoNum type="arabicPeriod"/>
            </a:pPr>
            <a:r>
              <a:rPr lang="en-US" b="1" dirty="0"/>
              <a:t>Reusability</a:t>
            </a:r>
            <a:r>
              <a:rPr lang="en-US" dirty="0"/>
              <a:t>:</a:t>
            </a:r>
          </a:p>
          <a:p>
            <a:pPr marL="742950" lvl="1" indent="-285750" algn="l">
              <a:buFont typeface="+mj-lt"/>
              <a:buAutoNum type="arabicPeriod"/>
            </a:pPr>
            <a:r>
              <a:rPr lang="en-US" dirty="0"/>
              <a:t>Page classes can be reused across multiple test cases, reducing code duplication.</a:t>
            </a:r>
          </a:p>
          <a:p>
            <a:endParaRPr lang="en-US" dirty="0"/>
          </a:p>
        </p:txBody>
      </p:sp>
    </p:spTree>
    <p:extLst>
      <p:ext uri="{BB962C8B-B14F-4D97-AF65-F5344CB8AC3E}">
        <p14:creationId xmlns:p14="http://schemas.microsoft.com/office/powerpoint/2010/main" val="3113354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CA70C-FDE2-AB56-190B-DC01FA94D3A2}"/>
              </a:ext>
            </a:extLst>
          </p:cNvPr>
          <p:cNvSpPr>
            <a:spLocks noGrp="1"/>
          </p:cNvSpPr>
          <p:nvPr>
            <p:ph type="title"/>
          </p:nvPr>
        </p:nvSpPr>
        <p:spPr>
          <a:xfrm>
            <a:off x="831850" y="517793"/>
            <a:ext cx="10515600" cy="5662670"/>
          </a:xfrm>
        </p:spPr>
        <p:txBody>
          <a:bodyPr>
            <a:normAutofit fontScale="90000"/>
          </a:bodyPr>
          <a:lstStyle/>
          <a:p>
            <a:r>
              <a:rPr lang="en-US" sz="2200" b="1" dirty="0"/>
              <a:t>Benefits of Using POM</a:t>
            </a:r>
            <a:br>
              <a:rPr lang="en-US" sz="2200" b="1" dirty="0"/>
            </a:br>
            <a:r>
              <a:rPr lang="en-US" sz="2200" b="1" dirty="0"/>
              <a:t>Improved Code Maintenance</a:t>
            </a:r>
            <a:r>
              <a:rPr lang="en-US" sz="2200" dirty="0"/>
              <a:t>:</a:t>
            </a:r>
            <a:br>
              <a:rPr lang="en-US" sz="2200" dirty="0"/>
            </a:br>
            <a:r>
              <a:rPr lang="en-US" sz="2200" dirty="0"/>
              <a:t>By isolating the page structure from the test logic, any changes in the UI can be managed in a single place (the page class) without affecting the test scripts. This significantly reduces maintenance efforts.</a:t>
            </a:r>
            <a:br>
              <a:rPr lang="en-US" sz="2200" dirty="0"/>
            </a:br>
            <a:br>
              <a:rPr lang="en-US" sz="2200" dirty="0"/>
            </a:br>
            <a:r>
              <a:rPr lang="en-US" sz="2200" b="1" dirty="0"/>
              <a:t>Enhanced Code Readability</a:t>
            </a:r>
            <a:r>
              <a:rPr lang="en-US" sz="2200" dirty="0"/>
              <a:t>:</a:t>
            </a:r>
            <a:br>
              <a:rPr lang="en-US" sz="2200" dirty="0"/>
            </a:br>
            <a:r>
              <a:rPr lang="en-US" sz="2200" dirty="0"/>
              <a:t>POM makes the test scripts more readable and understandable, as the interactions with web pages are abstracted into simple, descriptive methods.</a:t>
            </a:r>
            <a:br>
              <a:rPr lang="en-US" sz="2200" dirty="0"/>
            </a:br>
            <a:br>
              <a:rPr lang="en-US" sz="2200" dirty="0"/>
            </a:br>
            <a:r>
              <a:rPr lang="en-US" sz="2200" b="1" dirty="0"/>
              <a:t>Increased Reusability</a:t>
            </a:r>
            <a:r>
              <a:rPr lang="en-US" sz="2200" dirty="0"/>
              <a:t>:</a:t>
            </a:r>
            <a:br>
              <a:rPr lang="en-US" sz="2200" dirty="0"/>
            </a:br>
            <a:r>
              <a:rPr lang="en-US" sz="2200" dirty="0"/>
              <a:t>Since the page objects are modular, they can be reused across different test cases. This promotes the DRY (Don't Repeat Yourself) principle.</a:t>
            </a:r>
            <a:br>
              <a:rPr lang="en-US" sz="2200" dirty="0"/>
            </a:br>
            <a:br>
              <a:rPr lang="en-US" sz="2200" dirty="0"/>
            </a:br>
            <a:r>
              <a:rPr lang="en-US" sz="2200" b="1" dirty="0"/>
              <a:t>Reduced Code Duplication</a:t>
            </a:r>
            <a:r>
              <a:rPr lang="en-US" sz="2200" dirty="0"/>
              <a:t>:</a:t>
            </a:r>
            <a:br>
              <a:rPr lang="en-US" sz="2200" dirty="0"/>
            </a:br>
            <a:r>
              <a:rPr lang="en-US" sz="2200" dirty="0"/>
              <a:t>Common actions are defined in the page classes and can be reused, reducing redundancy and making the codebase cleaner.</a:t>
            </a:r>
            <a:br>
              <a:rPr lang="en-US" sz="2200" dirty="0"/>
            </a:br>
            <a:br>
              <a:rPr lang="en-US" sz="2200" dirty="0"/>
            </a:br>
            <a:r>
              <a:rPr lang="en-US" sz="2200" b="1" dirty="0"/>
              <a:t>Simplified Test Case Creation</a:t>
            </a:r>
            <a:r>
              <a:rPr lang="en-US" sz="2200" dirty="0"/>
              <a:t>:</a:t>
            </a:r>
            <a:br>
              <a:rPr lang="en-US" sz="2200" dirty="0"/>
            </a:br>
            <a:r>
              <a:rPr lang="en-US" sz="2200" dirty="0"/>
              <a:t>Test cases become simpler and more focused on business logic, as the details of interacting with the page elements are hidden behind the page object methods.</a:t>
            </a:r>
            <a:br>
              <a:rPr lang="en-US" dirty="0"/>
            </a:br>
            <a:endParaRPr lang="en-US" sz="1200" dirty="0"/>
          </a:p>
        </p:txBody>
      </p:sp>
      <p:sp>
        <p:nvSpPr>
          <p:cNvPr id="3" name="Text Placeholder 2">
            <a:extLst>
              <a:ext uri="{FF2B5EF4-FFF2-40B4-BE49-F238E27FC236}">
                <a16:creationId xmlns:a16="http://schemas.microsoft.com/office/drawing/2014/main" id="{B7E7E3B6-1F31-1563-0728-9B6A7368EE21}"/>
              </a:ext>
            </a:extLst>
          </p:cNvPr>
          <p:cNvSpPr>
            <a:spLocks noGrp="1"/>
          </p:cNvSpPr>
          <p:nvPr>
            <p:ph type="body" idx="1"/>
          </p:nvPr>
        </p:nvSpPr>
        <p:spPr>
          <a:xfrm>
            <a:off x="831850" y="6764356"/>
            <a:ext cx="10515600" cy="93643"/>
          </a:xfrm>
        </p:spPr>
        <p:txBody>
          <a:bodyPr>
            <a:normAutofit fontScale="25000" lnSpcReduction="20000"/>
          </a:bodyPr>
          <a:lstStyle/>
          <a:p>
            <a:r>
              <a:rPr lang="en-US" dirty="0"/>
              <a:t>.</a:t>
            </a:r>
          </a:p>
        </p:txBody>
      </p:sp>
    </p:spTree>
    <p:extLst>
      <p:ext uri="{BB962C8B-B14F-4D97-AF65-F5344CB8AC3E}">
        <p14:creationId xmlns:p14="http://schemas.microsoft.com/office/powerpoint/2010/main" val="31815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1347B-5A42-F457-D38C-FF983EB80828}"/>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78D98DBF-DE1E-B688-4FBA-1B35CA4B61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4063" y="365125"/>
            <a:ext cx="10818564" cy="5811838"/>
          </a:xfrm>
        </p:spPr>
      </p:pic>
    </p:spTree>
    <p:extLst>
      <p:ext uri="{BB962C8B-B14F-4D97-AF65-F5344CB8AC3E}">
        <p14:creationId xmlns:p14="http://schemas.microsoft.com/office/powerpoint/2010/main" val="1107704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0DFBE-CD84-F31F-3828-7A10EFB6F020}"/>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7033144C-DC0C-FD72-5794-5813EFE994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827" y="264405"/>
            <a:ext cx="11049918" cy="5912558"/>
          </a:xfrm>
        </p:spPr>
      </p:pic>
    </p:spTree>
    <p:extLst>
      <p:ext uri="{BB962C8B-B14F-4D97-AF65-F5344CB8AC3E}">
        <p14:creationId xmlns:p14="http://schemas.microsoft.com/office/powerpoint/2010/main" val="3417549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3B020-D251-63A8-1C2B-275DC8C63A23}"/>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70B19C80-A2B9-4083-7F71-967DB29204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2540" y="231354"/>
            <a:ext cx="11204153" cy="5945609"/>
          </a:xfrm>
        </p:spPr>
      </p:pic>
    </p:spTree>
    <p:extLst>
      <p:ext uri="{BB962C8B-B14F-4D97-AF65-F5344CB8AC3E}">
        <p14:creationId xmlns:p14="http://schemas.microsoft.com/office/powerpoint/2010/main" val="1830937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181C7-4065-CE45-2C58-4A415389CAE8}"/>
              </a:ext>
            </a:extLst>
          </p:cNvPr>
          <p:cNvSpPr>
            <a:spLocks noGrp="1"/>
          </p:cNvSpPr>
          <p:nvPr>
            <p:ph type="ctrTitle"/>
          </p:nvPr>
        </p:nvSpPr>
        <p:spPr>
          <a:xfrm>
            <a:off x="1524000" y="1122363"/>
            <a:ext cx="9144000" cy="673386"/>
          </a:xfrm>
        </p:spPr>
        <p:txBody>
          <a:bodyPr>
            <a:normAutofit fontScale="90000"/>
          </a:bodyPr>
          <a:lstStyle/>
          <a:p>
            <a:pPr>
              <a:spcBef>
                <a:spcPts val="0"/>
              </a:spcBef>
              <a:spcAft>
                <a:spcPts val="0"/>
              </a:spcAft>
            </a:pPr>
            <a:br>
              <a:rPr lang="en-US" dirty="0">
                <a:effectLst/>
              </a:rPr>
            </a:br>
            <a:r>
              <a:rPr lang="en-IN" sz="3600" b="1" dirty="0">
                <a:effectLst/>
                <a:latin typeface="Calibri" panose="020F0502020204030204" pitchFamily="34" charset="0"/>
                <a:ea typeface="Calibri" panose="020F0502020204030204" pitchFamily="34" charset="0"/>
                <a:cs typeface="Times New Roman" panose="02020603050405020304" pitchFamily="18" charset="0"/>
              </a:rPr>
              <a:t>Download and configure Java WebDriver for Firefox and Chrome browsers</a:t>
            </a:r>
            <a:r>
              <a:rPr lang="en-IN" sz="1100" dirty="0">
                <a:effectLst/>
                <a:latin typeface="Calibri" panose="020F0502020204030204" pitchFamily="34" charset="0"/>
                <a:ea typeface="Calibri" panose="020F0502020204030204" pitchFamily="34" charset="0"/>
                <a:cs typeface="Times New Roman" panose="02020603050405020304" pitchFamily="18" charset="0"/>
              </a:rPr>
              <a:t>.</a:t>
            </a:r>
            <a:br>
              <a:rPr lang="en-US" sz="1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C43378F3-8CBB-0862-19F9-EA3B8D1689FA}"/>
              </a:ext>
            </a:extLst>
          </p:cNvPr>
          <p:cNvSpPr>
            <a:spLocks noGrp="1"/>
          </p:cNvSpPr>
          <p:nvPr>
            <p:ph type="subTitle" idx="1"/>
          </p:nvPr>
        </p:nvSpPr>
        <p:spPr>
          <a:xfrm>
            <a:off x="0" y="1233889"/>
            <a:ext cx="12192000" cy="5519451"/>
          </a:xfrm>
        </p:spPr>
        <p:txBody>
          <a:bodyPr>
            <a:normAutofit/>
          </a:bodyPr>
          <a:lstStyle/>
          <a:p>
            <a:endParaRPr lang="en-US" b="1" dirty="0"/>
          </a:p>
          <a:p>
            <a:pPr algn="l"/>
            <a:r>
              <a:rPr lang="en-US" b="1" dirty="0"/>
              <a:t>Download WebDrivers</a:t>
            </a:r>
          </a:p>
          <a:p>
            <a:pPr algn="l"/>
            <a:endParaRPr lang="en-US" b="1" dirty="0"/>
          </a:p>
          <a:p>
            <a:pPr algn="l"/>
            <a:r>
              <a:rPr lang="en-US" sz="2800" b="1" dirty="0"/>
              <a:t>ChromeDriver</a:t>
            </a:r>
            <a:r>
              <a:rPr lang="en-US" sz="2800" dirty="0"/>
              <a:t>:</a:t>
            </a:r>
          </a:p>
          <a:p>
            <a:pPr marL="742950" lvl="1" indent="-285750" algn="l">
              <a:buFont typeface="+mj-lt"/>
              <a:buAutoNum type="arabicPeriod"/>
            </a:pPr>
            <a:r>
              <a:rPr lang="en-US" sz="2400" dirty="0"/>
              <a:t>Visit the ChromeDriver download page.</a:t>
            </a:r>
          </a:p>
          <a:p>
            <a:pPr marL="742950" lvl="1" indent="-285750" algn="l">
              <a:buFont typeface="+mj-lt"/>
              <a:buAutoNum type="arabicPeriod"/>
            </a:pPr>
            <a:r>
              <a:rPr lang="en-US" sz="2400" dirty="0"/>
              <a:t>Download the version that matches your installed Chrome browser version.</a:t>
            </a:r>
          </a:p>
          <a:p>
            <a:pPr marL="742950" lvl="1" indent="-285750" algn="l">
              <a:buFont typeface="+mj-lt"/>
              <a:buAutoNum type="arabicPeriod"/>
            </a:pPr>
            <a:r>
              <a:rPr lang="en-US" sz="2400" dirty="0"/>
              <a:t>Extract the downloaded file to a preferred location on your system.</a:t>
            </a:r>
          </a:p>
          <a:p>
            <a:pPr marL="742950" lvl="1" indent="-285750" algn="l">
              <a:buFont typeface="+mj-lt"/>
              <a:buAutoNum type="arabicPeriod"/>
            </a:pPr>
            <a:endParaRPr lang="en-US" dirty="0"/>
          </a:p>
          <a:p>
            <a:pPr algn="l"/>
            <a:r>
              <a:rPr lang="en-US" sz="2800" b="1" dirty="0"/>
              <a:t>GeckoDriver (Firefox)</a:t>
            </a:r>
            <a:r>
              <a:rPr lang="en-US" sz="2800" dirty="0"/>
              <a:t>:</a:t>
            </a:r>
          </a:p>
          <a:p>
            <a:pPr marL="742950" lvl="1" indent="-285750" algn="l">
              <a:buFont typeface="+mj-lt"/>
              <a:buAutoNum type="arabicPeriod"/>
            </a:pPr>
            <a:r>
              <a:rPr lang="en-US" sz="2400" dirty="0"/>
              <a:t>Visit the </a:t>
            </a:r>
            <a:r>
              <a:rPr lang="en-US" sz="2400" dirty="0">
                <a:hlinkClick r:id="rId2"/>
              </a:rPr>
              <a:t>GeckoDriver releases page</a:t>
            </a:r>
            <a:r>
              <a:rPr lang="en-US" sz="2400" dirty="0"/>
              <a:t>.</a:t>
            </a:r>
          </a:p>
          <a:p>
            <a:pPr marL="742950" lvl="1" indent="-285750" algn="l">
              <a:buFont typeface="+mj-lt"/>
              <a:buAutoNum type="arabicPeriod"/>
            </a:pPr>
            <a:r>
              <a:rPr lang="en-US" sz="2400" dirty="0"/>
              <a:t>Download the appropriate version for your operating system.</a:t>
            </a:r>
          </a:p>
          <a:p>
            <a:pPr marL="742950" lvl="1" indent="-285750" algn="l">
              <a:buFont typeface="+mj-lt"/>
              <a:buAutoNum type="arabicPeriod"/>
            </a:pPr>
            <a:r>
              <a:rPr lang="en-US" sz="2400" dirty="0"/>
              <a:t>Extract the downloaded file to a preferred location on your system.</a:t>
            </a:r>
          </a:p>
          <a:p>
            <a:endParaRPr lang="en-US" dirty="0"/>
          </a:p>
        </p:txBody>
      </p:sp>
    </p:spTree>
    <p:extLst>
      <p:ext uri="{BB962C8B-B14F-4D97-AF65-F5344CB8AC3E}">
        <p14:creationId xmlns:p14="http://schemas.microsoft.com/office/powerpoint/2010/main" val="2233390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DB05A-8794-5B3A-36CF-8B6EFBF3EDBF}"/>
              </a:ext>
            </a:extLst>
          </p:cNvPr>
          <p:cNvSpPr>
            <a:spLocks noGrp="1"/>
          </p:cNvSpPr>
          <p:nvPr>
            <p:ph type="title"/>
          </p:nvPr>
        </p:nvSpPr>
        <p:spPr/>
        <p:txBody>
          <a:bodyPr/>
          <a:lstStyle/>
          <a:p>
            <a:r>
              <a:rPr lang="en-US" b="1" dirty="0"/>
              <a:t>DOWNLOAD THEM</a:t>
            </a:r>
          </a:p>
        </p:txBody>
      </p:sp>
      <p:pic>
        <p:nvPicPr>
          <p:cNvPr id="6" name="Content Placeholder 5">
            <a:extLst>
              <a:ext uri="{FF2B5EF4-FFF2-40B4-BE49-F238E27FC236}">
                <a16:creationId xmlns:a16="http://schemas.microsoft.com/office/drawing/2014/main" id="{24C8DBDF-447A-512D-5A93-1505CF91BCF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64405" y="1690688"/>
            <a:ext cx="5755395" cy="3916898"/>
          </a:xfrm>
        </p:spPr>
      </p:pic>
      <p:pic>
        <p:nvPicPr>
          <p:cNvPr id="8" name="Content Placeholder 7">
            <a:extLst>
              <a:ext uri="{FF2B5EF4-FFF2-40B4-BE49-F238E27FC236}">
                <a16:creationId xmlns:a16="http://schemas.microsoft.com/office/drawing/2014/main" id="{1D04A59F-9E2D-F492-9083-72EE5178CED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199" y="1690688"/>
            <a:ext cx="5902287" cy="3916898"/>
          </a:xfrm>
        </p:spPr>
      </p:pic>
    </p:spTree>
    <p:extLst>
      <p:ext uri="{BB962C8B-B14F-4D97-AF65-F5344CB8AC3E}">
        <p14:creationId xmlns:p14="http://schemas.microsoft.com/office/powerpoint/2010/main" val="895409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B5C6-DA5A-E76D-8A4E-E5B3D7011BB2}"/>
              </a:ext>
            </a:extLst>
          </p:cNvPr>
          <p:cNvSpPr>
            <a:spLocks noGrp="1"/>
          </p:cNvSpPr>
          <p:nvPr>
            <p:ph type="title"/>
          </p:nvPr>
        </p:nvSpPr>
        <p:spPr/>
        <p:txBody>
          <a:bodyPr/>
          <a:lstStyle/>
          <a:p>
            <a:r>
              <a:rPr lang="en-US" b="1" dirty="0"/>
              <a:t>Firefox GekoDriver </a:t>
            </a:r>
          </a:p>
        </p:txBody>
      </p:sp>
      <p:pic>
        <p:nvPicPr>
          <p:cNvPr id="5" name="Content Placeholder 4">
            <a:extLst>
              <a:ext uri="{FF2B5EF4-FFF2-40B4-BE49-F238E27FC236}">
                <a16:creationId xmlns:a16="http://schemas.microsoft.com/office/drawing/2014/main" id="{01C6CAE8-FBF3-85A2-F43F-4D4C1533F6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118" y="1825625"/>
            <a:ext cx="12008386" cy="5032376"/>
          </a:xfrm>
        </p:spPr>
      </p:pic>
    </p:spTree>
    <p:extLst>
      <p:ext uri="{BB962C8B-B14F-4D97-AF65-F5344CB8AC3E}">
        <p14:creationId xmlns:p14="http://schemas.microsoft.com/office/powerpoint/2010/main" val="2192158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CDBBF-A1F8-70E2-F25E-1F67C85CA821}"/>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5E464F38-BC64-AEC6-D8AD-77C13F9E1F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506" y="0"/>
            <a:ext cx="12146026" cy="6858000"/>
          </a:xfrm>
        </p:spPr>
      </p:pic>
    </p:spTree>
    <p:extLst>
      <p:ext uri="{BB962C8B-B14F-4D97-AF65-F5344CB8AC3E}">
        <p14:creationId xmlns:p14="http://schemas.microsoft.com/office/powerpoint/2010/main" val="3425825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FC983-618C-64FD-3FA3-4978A387A9D6}"/>
              </a:ext>
            </a:extLst>
          </p:cNvPr>
          <p:cNvSpPr>
            <a:spLocks noGrp="1"/>
          </p:cNvSpPr>
          <p:nvPr>
            <p:ph type="title"/>
          </p:nvPr>
        </p:nvSpPr>
        <p:spPr/>
        <p:txBody>
          <a:bodyPr/>
          <a:lstStyle/>
          <a:p>
            <a:r>
              <a:rPr lang="en-US" b="1" dirty="0"/>
              <a:t>CHROME DRIVER</a:t>
            </a:r>
          </a:p>
        </p:txBody>
      </p:sp>
      <p:pic>
        <p:nvPicPr>
          <p:cNvPr id="5" name="Content Placeholder 4">
            <a:extLst>
              <a:ext uri="{FF2B5EF4-FFF2-40B4-BE49-F238E27FC236}">
                <a16:creationId xmlns:a16="http://schemas.microsoft.com/office/drawing/2014/main" id="{7BC6EE4A-8647-CCC8-11F8-C5623FC22E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715386"/>
            <a:ext cx="12192000" cy="5142614"/>
          </a:xfrm>
        </p:spPr>
      </p:pic>
    </p:spTree>
    <p:extLst>
      <p:ext uri="{BB962C8B-B14F-4D97-AF65-F5344CB8AC3E}">
        <p14:creationId xmlns:p14="http://schemas.microsoft.com/office/powerpoint/2010/main" val="26543261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419</TotalTime>
  <Words>792</Words>
  <Application>Microsoft Office PowerPoint</Application>
  <PresentationFormat>Widescreen</PresentationFormat>
  <Paragraphs>51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Courier New</vt:lpstr>
      <vt:lpstr>Office Theme</vt:lpstr>
      <vt:lpstr> Learn and document ways to identify web elements using Xpath and CSS Selectors</vt:lpstr>
      <vt:lpstr>PowerPoint Presentation</vt:lpstr>
      <vt:lpstr>PowerPoint Presentation</vt:lpstr>
      <vt:lpstr>PowerPoint Presentation</vt:lpstr>
      <vt:lpstr> Download and configure Java WebDriver for Firefox and Chrome browsers. </vt:lpstr>
      <vt:lpstr>DOWNLOAD THEM</vt:lpstr>
      <vt:lpstr>Firefox GekoDriver </vt:lpstr>
      <vt:lpstr>PowerPoint Presentation</vt:lpstr>
      <vt:lpstr>CHROME DRIVER</vt:lpstr>
      <vt:lpstr> Debug a provided Selenium script that interacts with the Selenium official site to identify and fix issues.  Sample Script with Issues ----  </vt:lpstr>
      <vt:lpstr>Issues and Debugging Issue 1: Incorrect Element Locator  Problem: The script attempts to find the "Previous Releases" section using an incorrect ID ("unknown-id"). This ID doesn't exist on the page, which will cause a NoSuchElementException. Fix: Identify the correct ID or use a different locator strategy such as XPath or CSS Selector to find the element. </vt:lpstr>
      <vt:lpstr>Debugged and Corrected Script </vt:lpstr>
      <vt:lpstr>Explanation of Fixes: </vt:lpstr>
      <vt:lpstr>UNDERSTANDING PAGE OBJECT MODEL</vt:lpstr>
      <vt:lpstr>Benefits of Using POM Improved Code Maintenance: By isolating the page structure from the test logic, any changes in the UI can be managed in a single place (the page class) without affecting the test scripts. This significantly reduces maintenance efforts.  Enhanced Code Readability: POM makes the test scripts more readable and understandable, as the interactions with web pages are abstracted into simple, descriptive methods.  Increased Reusability: Since the page objects are modular, they can be reused across different test cases. This promotes the DRY (Don't Repeat Yourself) principle.  Reduced Code Duplication: Common actions are defined in the page classes and can be reused, reducing redundancy and making the codebase cleaner.  Simplified Test Case Creation: Test cases become simpler and more focused on business logic, as the details of interacting with the page elements are hidden behind the page object methods.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karan bajwa</dc:creator>
  <cp:lastModifiedBy>karan bajwa</cp:lastModifiedBy>
  <cp:revision>2</cp:revision>
  <dcterms:created xsi:type="dcterms:W3CDTF">2024-08-17T08:28:14Z</dcterms:created>
  <dcterms:modified xsi:type="dcterms:W3CDTF">2024-08-18T16:05:49Z</dcterms:modified>
</cp:coreProperties>
</file>