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B5"/>
    <a:srgbClr val="EA1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 autoAdjust="0"/>
    <p:restoredTop sz="88433" autoAdjust="0"/>
  </p:normalViewPr>
  <p:slideViewPr>
    <p:cSldViewPr snapToGrid="0" snapToObjects="1">
      <p:cViewPr varScale="1">
        <p:scale>
          <a:sx n="134" d="100"/>
          <a:sy n="134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C4F9-F37E-4225-8EDE-0041EBD1A368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F8AD2-6882-4531-8560-2C8EEF2B5B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2100"/>
            <a:ext cx="8648700" cy="804862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648700" cy="509905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45250"/>
            <a:ext cx="2133600" cy="365125"/>
          </a:xfrm>
        </p:spPr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45250"/>
            <a:ext cx="2133600" cy="365125"/>
          </a:xfrm>
        </p:spPr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6187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16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17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3969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3731"/>
            <a:ext cx="4040188" cy="4551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3969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3730"/>
            <a:ext cx="4041775" cy="45512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5801-B62B-1347-8D7D-E1D9FD95061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57521"/>
              </p:ext>
            </p:extLst>
          </p:nvPr>
        </p:nvGraphicFramePr>
        <p:xfrm>
          <a:off x="689927" y="655320"/>
          <a:ext cx="198289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“input”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5406"/>
              </p:ext>
            </p:extLst>
          </p:nvPr>
        </p:nvGraphicFramePr>
        <p:xfrm>
          <a:off x="689927" y="1584857"/>
          <a:ext cx="198289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“input”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69745"/>
              </p:ext>
            </p:extLst>
          </p:nvPr>
        </p:nvGraphicFramePr>
        <p:xfrm>
          <a:off x="689927" y="2637599"/>
          <a:ext cx="1982898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“opOut”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O1</a:t>
                      </a:r>
                      <a:endParaRPr lang="en-US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83764"/>
              </p:ext>
            </p:extLst>
          </p:nvPr>
        </p:nvGraphicFramePr>
        <p:xfrm>
          <a:off x="689927" y="4105219"/>
          <a:ext cx="1982898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“area”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“opOut”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O2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15861"/>
              </p:ext>
            </p:extLst>
          </p:nvPr>
        </p:nvGraphicFramePr>
        <p:xfrm>
          <a:off x="4008013" y="2637599"/>
          <a:ext cx="1982898" cy="111252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[A1,A2]</a:t>
                      </a:r>
                      <a:endParaRPr lang="en-US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R3</a:t>
                      </a:r>
                      <a:endParaRPr lang="en-US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16537"/>
              </p:ext>
            </p:extLst>
          </p:nvPr>
        </p:nvGraphicFramePr>
        <p:xfrm>
          <a:off x="4008013" y="4092064"/>
          <a:ext cx="1982898" cy="111252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991449"/>
                <a:gridCol w="9914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[A1]</a:t>
                      </a:r>
                      <a:endParaRPr lang="en-US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“half”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cs typeface="Cambria Math"/>
                        </a:rPr>
                        <a:t>R4</a:t>
                      </a:r>
                      <a:endParaRPr lang="en-US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 flipV="1">
            <a:off x="5222435" y="1937969"/>
            <a:ext cx="18956" cy="720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3"/>
          </p:cNvCxnSpPr>
          <p:nvPr/>
        </p:nvCxnSpPr>
        <p:spPr>
          <a:xfrm flipH="1">
            <a:off x="2672825" y="1955697"/>
            <a:ext cx="2549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550346" y="1072319"/>
            <a:ext cx="42486" cy="1614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5142" y="1072319"/>
            <a:ext cx="290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 flipV="1">
            <a:off x="2645142" y="3193859"/>
            <a:ext cx="1362871" cy="39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72825" y="4625693"/>
            <a:ext cx="1362871" cy="39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672825" y="3193859"/>
            <a:ext cx="2568566" cy="720259"/>
            <a:chOff x="2672825" y="3193859"/>
            <a:chExt cx="2568566" cy="72025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222435" y="3677186"/>
              <a:ext cx="0" cy="236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431073" y="3914118"/>
              <a:ext cx="18103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7" idx="3"/>
            </p:cNvCxnSpPr>
            <p:nvPr/>
          </p:nvCxnSpPr>
          <p:spPr>
            <a:xfrm flipH="1" flipV="1">
              <a:off x="2672825" y="3193859"/>
              <a:ext cx="758248" cy="7202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723730" y="4663595"/>
            <a:ext cx="2568566" cy="720259"/>
            <a:chOff x="2672825" y="3193859"/>
            <a:chExt cx="2568566" cy="72025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222435" y="3677186"/>
              <a:ext cx="0" cy="236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1073" y="3914118"/>
              <a:ext cx="18103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2672825" y="3193859"/>
              <a:ext cx="758248" cy="7202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4173" y="393448"/>
            <a:ext cx="274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f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2683" y="1062137"/>
            <a:ext cx="417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z2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683" y="1697596"/>
            <a:ext cx="417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z1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8034" y="2294266"/>
            <a:ext cx="424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x1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0097" y="2294266"/>
            <a:ext cx="424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x2</a:t>
            </a:r>
            <a:endParaRPr lang="en-US" dirty="0">
              <a:latin typeface="Cambria Math"/>
              <a:cs typeface="Cambria Mat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55711" y="2066928"/>
            <a:ext cx="266973" cy="22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2040097" y="2066928"/>
            <a:ext cx="212032" cy="22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3" idx="2"/>
          </p:cNvCxnSpPr>
          <p:nvPr/>
        </p:nvCxnSpPr>
        <p:spPr>
          <a:xfrm flipV="1">
            <a:off x="1831390" y="1431469"/>
            <a:ext cx="0" cy="266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2" idx="2"/>
          </p:cNvCxnSpPr>
          <p:nvPr/>
        </p:nvCxnSpPr>
        <p:spPr>
          <a:xfrm flipV="1">
            <a:off x="1831390" y="762780"/>
            <a:ext cx="0" cy="299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0"/>
            <a:endCxn id="3" idx="1"/>
          </p:cNvCxnSpPr>
          <p:nvPr/>
        </p:nvCxnSpPr>
        <p:spPr>
          <a:xfrm rot="5400000" flipH="1" flipV="1">
            <a:off x="922643" y="1594227"/>
            <a:ext cx="1047463" cy="3526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798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default-template.potx</Template>
  <TotalTime>3519</TotalTime>
  <Words>60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default-template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from Big Datasets</dc:title>
  <dc:creator>William Cohen</dc:creator>
  <cp:lastModifiedBy>William Cohen</cp:lastModifiedBy>
  <cp:revision>330</cp:revision>
  <dcterms:created xsi:type="dcterms:W3CDTF">2012-02-26T21:25:59Z</dcterms:created>
  <dcterms:modified xsi:type="dcterms:W3CDTF">2016-08-29T15:06:49Z</dcterms:modified>
</cp:coreProperties>
</file>