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av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D653-B8A0-162F-2854-34466B355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56868"/>
            <a:ext cx="8637073" cy="129921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GENDER PREDICTION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4B3EE-569E-DA24-B914-D685CC87E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2" y="1886889"/>
            <a:ext cx="8637073" cy="76808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Using Machine Learning Techniques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A04BD-42B6-6437-CF3C-A1C7E9E1BEBB}"/>
              </a:ext>
            </a:extLst>
          </p:cNvPr>
          <p:cNvSpPr txBox="1"/>
          <p:nvPr/>
        </p:nvSpPr>
        <p:spPr>
          <a:xfrm>
            <a:off x="1777462" y="2777811"/>
            <a:ext cx="8637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Presented By : Karan Gupta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3F314-F87D-70E0-1C25-CFEB149093B3}"/>
              </a:ext>
            </a:extLst>
          </p:cNvPr>
          <p:cNvSpPr txBox="1"/>
          <p:nvPr/>
        </p:nvSpPr>
        <p:spPr>
          <a:xfrm>
            <a:off x="1777463" y="3884714"/>
            <a:ext cx="86370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Institute : IT Vedant</a:t>
            </a:r>
          </a:p>
          <a:p>
            <a:pPr algn="ctr"/>
            <a:r>
              <a:rPr lang="en-US" sz="2400" dirty="0"/>
              <a:t>Course : DS&amp;DA</a:t>
            </a:r>
          </a:p>
          <a:p>
            <a:pPr algn="ctr"/>
            <a:r>
              <a:rPr lang="en-US" sz="2400" dirty="0"/>
              <a:t>Branch : Thane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7580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436FE5-DBFE-EE38-A6CE-323092BFFB1B}"/>
              </a:ext>
            </a:extLst>
          </p:cNvPr>
          <p:cNvSpPr/>
          <p:nvPr/>
        </p:nvSpPr>
        <p:spPr>
          <a:xfrm>
            <a:off x="593557" y="152400"/>
            <a:ext cx="10844463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>
                <a:solidFill>
                  <a:schemeClr val="tx1"/>
                </a:solidFill>
              </a:rPr>
              <a:t>DATA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C2744-A2BF-6069-8AF4-338155C3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" y="1844842"/>
            <a:ext cx="10844463" cy="42992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32A0C0-C7E8-8C1E-095D-D75CCC9B838C}"/>
              </a:ext>
            </a:extLst>
          </p:cNvPr>
          <p:cNvSpPr/>
          <p:nvPr/>
        </p:nvSpPr>
        <p:spPr>
          <a:xfrm>
            <a:off x="673767" y="1112921"/>
            <a:ext cx="10844463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Null Values</a:t>
            </a:r>
          </a:p>
        </p:txBody>
      </p:sp>
    </p:spTree>
    <p:extLst>
      <p:ext uri="{BB962C8B-B14F-4D97-AF65-F5344CB8AC3E}">
        <p14:creationId xmlns:p14="http://schemas.microsoft.com/office/powerpoint/2010/main" val="141156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27DFEB-4752-73DA-A49E-63A930681B74}"/>
              </a:ext>
            </a:extLst>
          </p:cNvPr>
          <p:cNvSpPr/>
          <p:nvPr/>
        </p:nvSpPr>
        <p:spPr>
          <a:xfrm>
            <a:off x="336884" y="152400"/>
            <a:ext cx="11486148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>
                <a:solidFill>
                  <a:schemeClr val="tx1"/>
                </a:solidFill>
              </a:rPr>
              <a:t>MODEL BUILDING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D3329-E327-8F17-7503-2E80DCF9E937}"/>
              </a:ext>
            </a:extLst>
          </p:cNvPr>
          <p:cNvSpPr/>
          <p:nvPr/>
        </p:nvSpPr>
        <p:spPr>
          <a:xfrm>
            <a:off x="368969" y="1411705"/>
            <a:ext cx="502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D73DC5-170D-E99C-B1F5-C70F8EFF749C}"/>
              </a:ext>
            </a:extLst>
          </p:cNvPr>
          <p:cNvSpPr/>
          <p:nvPr/>
        </p:nvSpPr>
        <p:spPr>
          <a:xfrm>
            <a:off x="6793832" y="1411705"/>
            <a:ext cx="502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Kneighbors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EC563-A4B5-4AB5-1D03-6C553550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2518610"/>
            <a:ext cx="5061285" cy="3577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103F0-149D-BBB0-97CC-F77F1D004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833" y="2518610"/>
            <a:ext cx="5029200" cy="35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4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12BA4-353A-265E-E96A-DC29DF2E41DB}"/>
              </a:ext>
            </a:extLst>
          </p:cNvPr>
          <p:cNvSpPr/>
          <p:nvPr/>
        </p:nvSpPr>
        <p:spPr>
          <a:xfrm>
            <a:off x="288758" y="914400"/>
            <a:ext cx="5438272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DecisionTree Classifier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38BB85-7927-A9C0-639C-7E5FBCF46305}"/>
              </a:ext>
            </a:extLst>
          </p:cNvPr>
          <p:cNvSpPr/>
          <p:nvPr/>
        </p:nvSpPr>
        <p:spPr>
          <a:xfrm>
            <a:off x="6464968" y="914400"/>
            <a:ext cx="5438272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SVC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0E268-B42E-E7F9-74B5-DEE27EEF4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" y="1941095"/>
            <a:ext cx="5438271" cy="4154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84CFB-34D8-70B0-8539-891251C55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968" y="1941094"/>
            <a:ext cx="5438272" cy="41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6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2D1A4E-C2D3-A784-02A1-ADF1456F3869}"/>
              </a:ext>
            </a:extLst>
          </p:cNvPr>
          <p:cNvSpPr/>
          <p:nvPr/>
        </p:nvSpPr>
        <p:spPr>
          <a:xfrm>
            <a:off x="537410" y="741947"/>
            <a:ext cx="11117179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RandomForest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65296-DEC2-BAF0-5542-2305903D8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09" y="1668379"/>
            <a:ext cx="7764379" cy="444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7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4DCD7E-2938-5035-4CF5-8E7DA3650BEF}"/>
              </a:ext>
            </a:extLst>
          </p:cNvPr>
          <p:cNvSpPr/>
          <p:nvPr/>
        </p:nvSpPr>
        <p:spPr>
          <a:xfrm>
            <a:off x="1141412" y="304800"/>
            <a:ext cx="9753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ALL MODEL IN ONE DATAFRAME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C45D4-93A2-7603-8C13-8444DC60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604211"/>
            <a:ext cx="9753600" cy="45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0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485019-F6B1-6CBE-E871-38B42EA3F387}"/>
              </a:ext>
            </a:extLst>
          </p:cNvPr>
          <p:cNvSpPr/>
          <p:nvPr/>
        </p:nvSpPr>
        <p:spPr>
          <a:xfrm>
            <a:off x="577516" y="228600"/>
            <a:ext cx="10956758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>
                <a:solidFill>
                  <a:schemeClr val="tx1"/>
                </a:solidFill>
              </a:rPr>
              <a:t>CONCLUSION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4AFD4-CEC2-C494-1419-4F2EF2925CC1}"/>
              </a:ext>
            </a:extLst>
          </p:cNvPr>
          <p:cNvSpPr/>
          <p:nvPr/>
        </p:nvSpPr>
        <p:spPr>
          <a:xfrm>
            <a:off x="577516" y="1143000"/>
            <a:ext cx="11069052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The order of the Best Models Accuracy from top to bottom is : 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RandomForest Classifier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29336-3A4E-9558-37CB-3F3026B38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2" y="2133600"/>
            <a:ext cx="8967537" cy="39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8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513D1A-91F6-0019-66C9-337B4C2D66F7}"/>
              </a:ext>
            </a:extLst>
          </p:cNvPr>
          <p:cNvSpPr/>
          <p:nvPr/>
        </p:nvSpPr>
        <p:spPr>
          <a:xfrm>
            <a:off x="2514600" y="0"/>
            <a:ext cx="7162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>
                <a:solidFill>
                  <a:schemeClr val="tx1"/>
                </a:solidFill>
              </a:rPr>
              <a:t>DEPLOYMENT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23319-C934-159B-3AAD-02BBB23D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6" y="1020412"/>
            <a:ext cx="5021179" cy="5091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26FE94-53B6-360C-491E-5A6AFB0B9518}"/>
              </a:ext>
            </a:extLst>
          </p:cNvPr>
          <p:cNvSpPr/>
          <p:nvPr/>
        </p:nvSpPr>
        <p:spPr>
          <a:xfrm>
            <a:off x="7283116" y="1020412"/>
            <a:ext cx="4450097" cy="509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Libraries used-</a:t>
            </a:r>
          </a:p>
          <a:p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chemeClr val="tx1"/>
                </a:solidFill>
              </a:rPr>
              <a:t>Anaconda Navigator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dirty="0">
                <a:solidFill>
                  <a:schemeClr val="tx1"/>
                </a:solidFill>
              </a:rPr>
              <a:t> Environment Creation</a:t>
            </a: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chemeClr val="tx1"/>
                </a:solidFill>
              </a:rPr>
              <a:t>Pickle : Binary Conversion of data</a:t>
            </a: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chemeClr val="tx1"/>
                </a:solidFill>
              </a:rPr>
              <a:t>Stream lit : Web App</a:t>
            </a: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chemeClr val="tx1"/>
                </a:solidFill>
              </a:rPr>
              <a:t>Scikit-Learn :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system-ui"/>
              </a:rPr>
              <a:t>RandomForest Classifier</a:t>
            </a:r>
            <a:r>
              <a:rPr lang="en-US" sz="2800" dirty="0">
                <a:solidFill>
                  <a:schemeClr val="tx1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47693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6618A8-402A-481E-7BF8-33D0DF1CB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4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B71EDC-1AAB-21E0-6661-0F0FE3B969E2}"/>
              </a:ext>
            </a:extLst>
          </p:cNvPr>
          <p:cNvSpPr/>
          <p:nvPr/>
        </p:nvSpPr>
        <p:spPr>
          <a:xfrm>
            <a:off x="303212" y="8965"/>
            <a:ext cx="115824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2320B5-74CD-CEB4-4DC1-6D18C9529108}"/>
              </a:ext>
            </a:extLst>
          </p:cNvPr>
          <p:cNvSpPr/>
          <p:nvPr/>
        </p:nvSpPr>
        <p:spPr>
          <a:xfrm>
            <a:off x="303212" y="1304366"/>
            <a:ext cx="5105400" cy="4599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Define the Problem(Problem Statement: Classification.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Data Loading.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Exploratory Data Analysis(EDA):-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Identification of variables and data types.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Missing value treatment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Graphical Univariate Analysis</a:t>
            </a: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0F46CA-87BC-43BE-49B6-914D62977B97}"/>
              </a:ext>
            </a:extLst>
          </p:cNvPr>
          <p:cNvSpPr/>
          <p:nvPr/>
        </p:nvSpPr>
        <p:spPr>
          <a:xfrm>
            <a:off x="6323012" y="1304364"/>
            <a:ext cx="5181600" cy="4743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Label Encoder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Separation of x and 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Train Test Split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Choose a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Train the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Evaluate the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Model Deployment</a:t>
            </a:r>
          </a:p>
        </p:txBody>
      </p:sp>
    </p:spTree>
    <p:extLst>
      <p:ext uri="{BB962C8B-B14F-4D97-AF65-F5344CB8AC3E}">
        <p14:creationId xmlns:p14="http://schemas.microsoft.com/office/powerpoint/2010/main" val="333010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FCD1B6-B2C5-D3ED-2B2B-973838EEC420}"/>
              </a:ext>
            </a:extLst>
          </p:cNvPr>
          <p:cNvSpPr/>
          <p:nvPr/>
        </p:nvSpPr>
        <p:spPr>
          <a:xfrm>
            <a:off x="417095" y="152400"/>
            <a:ext cx="11245515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>
                <a:solidFill>
                  <a:schemeClr val="tx1"/>
                </a:solidFill>
              </a:rPr>
              <a:t>Problem Statement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199C5-B204-2A75-A2FF-AE196643C915}"/>
              </a:ext>
            </a:extLst>
          </p:cNvPr>
          <p:cNvSpPr txBox="1"/>
          <p:nvPr/>
        </p:nvSpPr>
        <p:spPr>
          <a:xfrm>
            <a:off x="417095" y="1684422"/>
            <a:ext cx="11400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Söhne"/>
              </a:rPr>
              <a:t>Gender prediction is a fundamental task in machine learning with various applications in fields such as marketing, healthcare, and social sciences. </a:t>
            </a:r>
          </a:p>
          <a:p>
            <a:endParaRPr lang="en-US" sz="2400" b="0" i="0" dirty="0"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Söhne"/>
              </a:rPr>
              <a:t>The objective of this project is to develop a robust predictive model that accurately predicts the gender of individuals based on relevant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740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B651-6C00-385A-6E38-AF819F9A4CEA}"/>
              </a:ext>
            </a:extLst>
          </p:cNvPr>
          <p:cNvSpPr txBox="1">
            <a:spLocks/>
          </p:cNvSpPr>
          <p:nvPr/>
        </p:nvSpPr>
        <p:spPr>
          <a:xfrm>
            <a:off x="608726" y="152400"/>
            <a:ext cx="10971372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 dirty="0"/>
              <a:t>Data Collection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576AF-382D-B69B-F248-C6CFD697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87" y="1278345"/>
            <a:ext cx="8428450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9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BC7D9C7-9BB4-F81D-D32C-E2B895A94303}"/>
              </a:ext>
            </a:extLst>
          </p:cNvPr>
          <p:cNvSpPr txBox="1">
            <a:spLocks/>
          </p:cNvSpPr>
          <p:nvPr/>
        </p:nvSpPr>
        <p:spPr>
          <a:xfrm>
            <a:off x="224589" y="76199"/>
            <a:ext cx="11790948" cy="8221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u="sng" dirty="0"/>
              <a:t>EDA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F0D301-8367-A47D-0CE2-A38F834233FD}"/>
              </a:ext>
            </a:extLst>
          </p:cNvPr>
          <p:cNvSpPr/>
          <p:nvPr/>
        </p:nvSpPr>
        <p:spPr>
          <a:xfrm>
            <a:off x="224589" y="1122947"/>
            <a:ext cx="5277853" cy="705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>
                <a:solidFill>
                  <a:schemeClr val="tx1"/>
                </a:solidFill>
              </a:rPr>
              <a:t>Identification of Variables and data types</a:t>
            </a:r>
            <a:endParaRPr lang="en-IN" sz="2400" u="sn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3CB4A4-463D-EAF4-37B1-54455EF053B4}"/>
              </a:ext>
            </a:extLst>
          </p:cNvPr>
          <p:cNvSpPr/>
          <p:nvPr/>
        </p:nvSpPr>
        <p:spPr>
          <a:xfrm>
            <a:off x="6689560" y="1143000"/>
            <a:ext cx="5325976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>
                <a:solidFill>
                  <a:schemeClr val="tx1"/>
                </a:solidFill>
              </a:rPr>
              <a:t>Non-Graphical Univariate Analysis</a:t>
            </a:r>
            <a:endParaRPr lang="en-IN" sz="2400" u="sng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4A378-F3E2-E66C-7631-AFC3FBE1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" y="2053388"/>
            <a:ext cx="5277853" cy="4074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5E280-8D83-A330-2611-74FAF9A9F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58" y="2053388"/>
            <a:ext cx="5325977" cy="40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0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5669C5B-4E60-C50F-B1C1-D7A1FE1EAFCF}"/>
              </a:ext>
            </a:extLst>
          </p:cNvPr>
          <p:cNvSpPr txBox="1">
            <a:spLocks/>
          </p:cNvSpPr>
          <p:nvPr/>
        </p:nvSpPr>
        <p:spPr>
          <a:xfrm>
            <a:off x="224589" y="76199"/>
            <a:ext cx="11790948" cy="8221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400" b="1" i="0" u="sng" dirty="0">
                <a:effectLst/>
                <a:latin typeface="system-ui"/>
              </a:rPr>
              <a:t>Data Visualization</a:t>
            </a:r>
            <a:endParaRPr lang="en-US" sz="4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6AA2B-97B7-CBBC-175F-9AE9E6176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8" y="2117559"/>
            <a:ext cx="11790947" cy="40265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DD548C-57BD-DA03-C8C2-E4DFDEBACD90}"/>
              </a:ext>
            </a:extLst>
          </p:cNvPr>
          <p:cNvSpPr/>
          <p:nvPr/>
        </p:nvSpPr>
        <p:spPr>
          <a:xfrm>
            <a:off x="224588" y="1122947"/>
            <a:ext cx="11790948" cy="705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Counts using Long Hair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6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BD0AE3EB-B99E-FC65-BCBF-E5B4830A01AB}"/>
              </a:ext>
            </a:extLst>
          </p:cNvPr>
          <p:cNvSpPr txBox="1">
            <a:spLocks/>
          </p:cNvSpPr>
          <p:nvPr/>
        </p:nvSpPr>
        <p:spPr>
          <a:xfrm>
            <a:off x="608726" y="152400"/>
            <a:ext cx="10971372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 dirty="0"/>
              <a:t>Graphical Representation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CAE505-5032-D998-6337-1DBE5CA9BBFE}"/>
              </a:ext>
            </a:extLst>
          </p:cNvPr>
          <p:cNvSpPr/>
          <p:nvPr/>
        </p:nvSpPr>
        <p:spPr>
          <a:xfrm>
            <a:off x="303212" y="1143000"/>
            <a:ext cx="5102978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E10122-BBED-C6BE-CA21-ACDB6860AB50}"/>
              </a:ext>
            </a:extLst>
          </p:cNvPr>
          <p:cNvSpPr/>
          <p:nvPr/>
        </p:nvSpPr>
        <p:spPr>
          <a:xfrm>
            <a:off x="6785811" y="1143000"/>
            <a:ext cx="4794287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Long Hair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88145-FE53-C9D0-63E9-E20E62EA3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27" y="1752600"/>
            <a:ext cx="4797464" cy="4391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36AC83-B9A3-5B1D-03AF-B819BC8C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2600"/>
            <a:ext cx="5484098" cy="43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5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B758DA-4FFF-A707-442F-DA6AD93F2E1F}"/>
              </a:ext>
            </a:extLst>
          </p:cNvPr>
          <p:cNvSpPr/>
          <p:nvPr/>
        </p:nvSpPr>
        <p:spPr>
          <a:xfrm>
            <a:off x="335296" y="595445"/>
            <a:ext cx="4648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Nose Wide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ED3772-2CF6-3BF0-0116-6DA22369A205}"/>
              </a:ext>
            </a:extLst>
          </p:cNvPr>
          <p:cNvSpPr/>
          <p:nvPr/>
        </p:nvSpPr>
        <p:spPr>
          <a:xfrm>
            <a:off x="7208504" y="595445"/>
            <a:ext cx="4648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Nose Long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07043-001D-A950-6308-680A8FF9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97" y="1783976"/>
            <a:ext cx="4711832" cy="4344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1F2E3E-5E56-4C50-8EFB-8920557C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03" y="1783976"/>
            <a:ext cx="4648200" cy="43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1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F1478F-17FC-2045-5ABF-1D2333130DFD}"/>
              </a:ext>
            </a:extLst>
          </p:cNvPr>
          <p:cNvSpPr/>
          <p:nvPr/>
        </p:nvSpPr>
        <p:spPr>
          <a:xfrm>
            <a:off x="335295" y="819562"/>
            <a:ext cx="5160069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Lips Thin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A5D09-826D-A0EC-D236-934A97EE9F09}"/>
              </a:ext>
            </a:extLst>
          </p:cNvPr>
          <p:cNvSpPr/>
          <p:nvPr/>
        </p:nvSpPr>
        <p:spPr>
          <a:xfrm>
            <a:off x="6831106" y="819562"/>
            <a:ext cx="5025598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Distance Nose to Lip Long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69490-3637-6897-6164-92F4C970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5" y="1936376"/>
            <a:ext cx="5242269" cy="4177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F4895-0AE4-1C2D-8471-59038B2F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106" y="1936375"/>
            <a:ext cx="5025598" cy="41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978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89</TotalTime>
  <Words>222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Gill Sans MT</vt:lpstr>
      <vt:lpstr>Söhne</vt:lpstr>
      <vt:lpstr>system-ui</vt:lpstr>
      <vt:lpstr>Wingdings</vt:lpstr>
      <vt:lpstr>Gallery</vt:lpstr>
      <vt:lpstr>GENDER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PREDICTION</dc:title>
  <dc:creator>karan gupta</dc:creator>
  <cp:lastModifiedBy>karan gupta</cp:lastModifiedBy>
  <cp:revision>2</cp:revision>
  <dcterms:created xsi:type="dcterms:W3CDTF">2024-03-12T06:18:58Z</dcterms:created>
  <dcterms:modified xsi:type="dcterms:W3CDTF">2024-03-12T07:48:48Z</dcterms:modified>
</cp:coreProperties>
</file>