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12/8/2021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61364-679C-4B8C-8E07-9B8E752D9A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 SASS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50B47-366D-4CF9-AA96-7FCA1B9286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Elzero Web School</a:t>
            </a:r>
          </a:p>
        </p:txBody>
      </p:sp>
    </p:spTree>
    <p:extLst>
      <p:ext uri="{BB962C8B-B14F-4D97-AF65-F5344CB8AC3E}">
        <p14:creationId xmlns:p14="http://schemas.microsoft.com/office/powerpoint/2010/main" val="3040891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07F4A-20CD-46FE-9D5E-34628060D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SASS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69891-5D89-458B-99A4-45D2BE2C6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Syntactically Awesome Style Sheets</a:t>
            </a:r>
          </a:p>
          <a:p>
            <a:r>
              <a:rPr lang="en-US" dirty="0"/>
              <a:t>Extension For CSS</a:t>
            </a:r>
          </a:p>
          <a:p>
            <a:r>
              <a:rPr lang="en-US" dirty="0"/>
              <a:t>Skill For </a:t>
            </a:r>
            <a:r>
              <a:rPr lang="en-US"/>
              <a:t>Front-End Developers</a:t>
            </a:r>
            <a:endParaRPr lang="en-US" dirty="0"/>
          </a:p>
          <a:p>
            <a:r>
              <a:rPr lang="en-US" dirty="0"/>
              <a:t>Preprocessor</a:t>
            </a:r>
          </a:p>
        </p:txBody>
      </p:sp>
    </p:spTree>
    <p:extLst>
      <p:ext uri="{BB962C8B-B14F-4D97-AF65-F5344CB8AC3E}">
        <p14:creationId xmlns:p14="http://schemas.microsoft.com/office/powerpoint/2010/main" val="2945958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FBD4-78B4-45E2-A5C7-1DAB1C81B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Use SASS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5B6BA-1227-4E20-956A-81D069205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Save Time </a:t>
            </a:r>
          </a:p>
          <a:p>
            <a:r>
              <a:rPr lang="en-US" dirty="0"/>
              <a:t>Make Less Error</a:t>
            </a:r>
          </a:p>
          <a:p>
            <a:r>
              <a:rPr lang="en-US" dirty="0"/>
              <a:t>Clean And Organize The Code</a:t>
            </a:r>
          </a:p>
          <a:p>
            <a:r>
              <a:rPr lang="en-US" dirty="0"/>
              <a:t>Programming Features</a:t>
            </a:r>
          </a:p>
        </p:txBody>
      </p:sp>
    </p:spTree>
    <p:extLst>
      <p:ext uri="{BB962C8B-B14F-4D97-AF65-F5344CB8AC3E}">
        <p14:creationId xmlns:p14="http://schemas.microsoft.com/office/powerpoint/2010/main" val="2476089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E8117-3D51-4FBD-8F9F-B1DFEC864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42F1A-2989-4EBA-9C45-FB105FD23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Loop</a:t>
            </a:r>
          </a:p>
          <a:p>
            <a:r>
              <a:rPr lang="en-US" dirty="0"/>
              <a:t>Extend</a:t>
            </a:r>
          </a:p>
          <a:p>
            <a:r>
              <a:rPr lang="en-US" dirty="0"/>
              <a:t>Control Flow</a:t>
            </a:r>
          </a:p>
          <a:p>
            <a:r>
              <a:rPr lang="en-US" dirty="0"/>
              <a:t>Advanced Structure </a:t>
            </a:r>
          </a:p>
        </p:txBody>
      </p:sp>
    </p:spTree>
    <p:extLst>
      <p:ext uri="{BB962C8B-B14F-4D97-AF65-F5344CB8AC3E}">
        <p14:creationId xmlns:p14="http://schemas.microsoft.com/office/powerpoint/2010/main" val="2893423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6C2AE-93EA-4E9F-ACE2-8078F5461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Need To Start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2D4EF-9EA9-4A91-9114-171703D7D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  <a:p>
            <a:r>
              <a:rPr lang="en-US" dirty="0"/>
              <a:t>CSS</a:t>
            </a:r>
          </a:p>
          <a:p>
            <a:r>
              <a:rPr lang="en-US" dirty="0"/>
              <a:t>JavaScript [Fundamentals Of Programming]</a:t>
            </a:r>
          </a:p>
        </p:txBody>
      </p:sp>
    </p:spTree>
    <p:extLst>
      <p:ext uri="{BB962C8B-B14F-4D97-AF65-F5344CB8AC3E}">
        <p14:creationId xmlns:p14="http://schemas.microsoft.com/office/powerpoint/2010/main" val="3324056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45</TotalTime>
  <Words>61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Wingdings 2</vt:lpstr>
      <vt:lpstr>Quotable</vt:lpstr>
      <vt:lpstr>Learn SASS</vt:lpstr>
      <vt:lpstr>What Is SASS ?</vt:lpstr>
      <vt:lpstr>Why We Use SASS ?</vt:lpstr>
      <vt:lpstr>Features</vt:lpstr>
      <vt:lpstr>What I Need To Start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 SASS</dc:title>
  <dc:creator>Osama Elzero</dc:creator>
  <cp:lastModifiedBy>Osama Elzero</cp:lastModifiedBy>
  <cp:revision>10</cp:revision>
  <dcterms:created xsi:type="dcterms:W3CDTF">2021-11-29T18:56:24Z</dcterms:created>
  <dcterms:modified xsi:type="dcterms:W3CDTF">2021-12-08T02:05:38Z</dcterms:modified>
</cp:coreProperties>
</file>