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Saral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la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Sarala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27d48e7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e27d48e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1"/>
          <p:cNvSpPr txBox="1"/>
          <p:nvPr>
            <p:ph idx="2" type="title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3" type="subTitle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1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7" name="Google Shape;97;p11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2" name="Google Shape;102;p12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hasCustomPrompt="1" type="title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8" name="Google Shape;108;p13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SECTION_TITLE_AND_DESCRIPTION_1_1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title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title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title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4"/>
          <p:cNvSpPr txBox="1"/>
          <p:nvPr>
            <p:ph idx="7" type="subTitle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4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15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SECTION_TITLE_AND_DESCRIPTION_1_1_4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title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SECTION_TITLE_AND_DESCRIPTION_1_1_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9"/>
          <p:cNvSpPr txBox="1"/>
          <p:nvPr>
            <p:ph idx="2" type="title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19"/>
          <p:cNvSpPr txBox="1"/>
          <p:nvPr>
            <p:ph idx="3" type="subTitle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19"/>
          <p:cNvSpPr txBox="1"/>
          <p:nvPr>
            <p:ph idx="4" type="title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19"/>
          <p:cNvSpPr txBox="1"/>
          <p:nvPr>
            <p:ph idx="5" type="subTitle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9"/>
          <p:cNvSpPr txBox="1"/>
          <p:nvPr>
            <p:ph idx="6" type="title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19"/>
          <p:cNvSpPr txBox="1"/>
          <p:nvPr>
            <p:ph idx="7" type="subTitle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9"/>
          <p:cNvSpPr txBox="1"/>
          <p:nvPr>
            <p:ph idx="8" type="title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19"/>
          <p:cNvSpPr txBox="1"/>
          <p:nvPr>
            <p:ph idx="9" type="subTitle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9"/>
          <p:cNvSpPr txBox="1"/>
          <p:nvPr>
            <p:ph idx="13" type="title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19"/>
          <p:cNvSpPr txBox="1"/>
          <p:nvPr>
            <p:ph idx="14" type="subTitle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19"/>
          <p:cNvSpPr txBox="1"/>
          <p:nvPr>
            <p:ph idx="15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61" name="Google Shape;161;p19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5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0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Stories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8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169" name="Google Shape;169;p20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82" name="Google Shape;182;p22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4"/>
          <p:cNvSpPr txBox="1"/>
          <p:nvPr>
            <p:ph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title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4"/>
          <p:cNvSpPr txBox="1"/>
          <p:nvPr>
            <p:ph idx="8" type="title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9" type="title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3" type="subTitle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"/>
          <p:cNvSpPr txBox="1"/>
          <p:nvPr>
            <p:ph idx="14" type="title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5" type="title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"/>
          <p:cNvSpPr txBox="1"/>
          <p:nvPr>
            <p:ph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8" type="title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4"/>
          <p:cNvSpPr txBox="1"/>
          <p:nvPr>
            <p:ph idx="19" type="subTitle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4"/>
          <p:cNvSpPr txBox="1"/>
          <p:nvPr>
            <p:ph idx="20" type="title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6"/>
          <p:cNvSpPr txBox="1"/>
          <p:nvPr>
            <p:ph idx="2" type="title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3" type="subTitle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6"/>
          <p:cNvSpPr txBox="1"/>
          <p:nvPr>
            <p:ph idx="4" type="title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5" type="subTitle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>
            <p:ph idx="6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1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2">
  <p:cSld name="TITLE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b="1" i="0" sz="3500" u="none" cap="none" strike="noStrik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Project de </a:t>
            </a:r>
            <a:r>
              <a:rPr lang="en">
                <a:solidFill>
                  <a:schemeClr val="lt1"/>
                </a:solidFill>
              </a:rPr>
              <a:t>Gestion des livres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545288" y="3186762"/>
            <a:ext cx="3771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Prof: Yassine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Etudiant: Abdellah Karani</a:t>
            </a:r>
            <a:endParaRPr b="1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050" y="334100"/>
            <a:ext cx="1802125" cy="19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950" y="2878350"/>
            <a:ext cx="1357225" cy="13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1"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Projet de gestion de bibliothèque en langage C.</a:t>
            </a:r>
            <a:endParaRPr b="1"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1"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Utilisation des </a:t>
            </a:r>
            <a:r>
              <a:rPr b="1"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structures</a:t>
            </a:r>
            <a:r>
              <a:rPr b="1"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de donnes.</a:t>
            </a:r>
            <a:endParaRPr b="1"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1"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Deux modes : employé pour la gestion, utilisateur convivial.</a:t>
            </a:r>
            <a:endParaRPr b="1"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b="1" lang="en" sz="19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Objectif : automatiser les tâches administratives, offrir une expérience intuitive.</a:t>
            </a:r>
            <a:endParaRPr b="1" sz="19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800">
                <a:solidFill>
                  <a:schemeClr val="accent1"/>
                </a:solidFill>
              </a:rPr>
              <a:t>Introduction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accent1"/>
                </a:solidFill>
              </a:rPr>
              <a:t>Contenu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Structure de projet</a:t>
            </a:r>
            <a:endParaRPr/>
          </a:p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-1097300" y="1846750"/>
            <a:ext cx="67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2" type="title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" name="Google Shape;209;p26"/>
          <p:cNvSpPr txBox="1"/>
          <p:nvPr>
            <p:ph idx="3" type="title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210" name="Google Shape;210;p26"/>
          <p:cNvSpPr txBox="1"/>
          <p:nvPr>
            <p:ph idx="4" type="subTitle"/>
          </p:nvPr>
        </p:nvSpPr>
        <p:spPr>
          <a:xfrm>
            <a:off x="-2522675" y="3871743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6"/>
          <p:cNvSpPr txBox="1"/>
          <p:nvPr>
            <p:ph idx="6" type="title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13" name="Google Shape;213;p26"/>
          <p:cNvSpPr txBox="1"/>
          <p:nvPr>
            <p:ph idx="7" type="subTitle"/>
          </p:nvPr>
        </p:nvSpPr>
        <p:spPr>
          <a:xfrm>
            <a:off x="-2400600" y="37001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8" type="title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26"/>
          <p:cNvSpPr txBox="1"/>
          <p:nvPr>
            <p:ph idx="9" type="title"/>
          </p:nvPr>
        </p:nvSpPr>
        <p:spPr>
          <a:xfrm>
            <a:off x="2016475" y="3912037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216" name="Google Shape;216;p26"/>
          <p:cNvSpPr txBox="1"/>
          <p:nvPr>
            <p:ph idx="13" type="subTitle"/>
          </p:nvPr>
        </p:nvSpPr>
        <p:spPr>
          <a:xfrm>
            <a:off x="9253550" y="2509489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4" type="title"/>
          </p:nvPr>
        </p:nvSpPr>
        <p:spPr>
          <a:xfrm>
            <a:off x="2326075" y="3577887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8" name="Google Shape;218;p26"/>
          <p:cNvSpPr txBox="1"/>
          <p:nvPr>
            <p:ph idx="15" type="title"/>
          </p:nvPr>
        </p:nvSpPr>
        <p:spPr>
          <a:xfrm>
            <a:off x="4726925" y="3912037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219" name="Google Shape;219;p26"/>
          <p:cNvSpPr txBox="1"/>
          <p:nvPr>
            <p:ph idx="16" type="subTitle"/>
          </p:nvPr>
        </p:nvSpPr>
        <p:spPr>
          <a:xfrm>
            <a:off x="9253550" y="154586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7" type="title"/>
          </p:nvPr>
        </p:nvSpPr>
        <p:spPr>
          <a:xfrm>
            <a:off x="5036525" y="3577887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1" name="Google Shape;221;p26"/>
          <p:cNvSpPr txBox="1"/>
          <p:nvPr>
            <p:ph idx="18" type="title"/>
          </p:nvPr>
        </p:nvSpPr>
        <p:spPr>
          <a:xfrm>
            <a:off x="9983450" y="-330388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9" type="subTitle"/>
          </p:nvPr>
        </p:nvSpPr>
        <p:spPr>
          <a:xfrm>
            <a:off x="9911625" y="103276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20" type="title"/>
          </p:nvPr>
        </p:nvSpPr>
        <p:spPr>
          <a:xfrm>
            <a:off x="998345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87825" y="326425"/>
            <a:ext cx="5143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Structure De 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-2656342" y="935426"/>
            <a:ext cx="2290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System—it’s only a bit larger than the Moon. The name has nothing to do with the liquid metal 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287825" y="326425"/>
            <a:ext cx="5143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Diagram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-2656342" y="935426"/>
            <a:ext cx="2290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System—it’s only a bit larger than the Moon. The name has nothing to do with the liquid metal 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—Abdellah Karani</a:t>
            </a:r>
            <a:endParaRPr/>
          </a:p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/>
              <a:t>“Merci </a:t>
            </a:r>
            <a:r>
              <a:rPr b="1" lang="en"/>
              <a:t>Beaucoup</a:t>
            </a:r>
            <a:r>
              <a:rPr b="1" lang="en"/>
              <a:t>”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