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</p:sldMasterIdLst>
  <p:sldIdLst>
    <p:sldId id="256" r:id="rId24"/>
    <p:sldId id="257" r:id="rId25"/>
    <p:sldId id="258" r:id="rId26"/>
    <p:sldId id="259" r:id="rId27"/>
    <p:sldId id="260" r:id="rId28"/>
    <p:sldId id="261" r:id="rId2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" Target="slides/slide1.xml"/><Relationship Id="rId25" Type="http://schemas.openxmlformats.org/officeDocument/2006/relationships/slide" Target="slides/slide2.xml"/><Relationship Id="rId26" Type="http://schemas.openxmlformats.org/officeDocument/2006/relationships/slide" Target="slides/slide3.xml"/><Relationship Id="rId27" Type="http://schemas.openxmlformats.org/officeDocument/2006/relationships/slide" Target="slides/slide4.xml"/><Relationship Id="rId28" Type="http://schemas.openxmlformats.org/officeDocument/2006/relationships/slide" Target="slides/slide5.xml"/><Relationship Id="rId29" Type="http://schemas.openxmlformats.org/officeDocument/2006/relationships/slide" Target="slides/slide6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277080" y="3007440"/>
            <a:ext cx="258948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277080" y="3007440"/>
            <a:ext cx="258948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277080" y="3007440"/>
            <a:ext cx="258948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77080" y="3007440"/>
            <a:ext cx="258948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_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_1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_1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www.freepik.com/home" TargetMode="External"/><Relationship Id="rId5" Type="http://schemas.openxmlformats.org/officeDocument/2006/relationships/hyperlink" Target="https://stories.freepik.com/" TargetMode="External"/><Relationship Id="rId6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0" y="0"/>
            <a:ext cx="4571640" cy="51433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>
            <a:off x="8430840" y="0"/>
            <a:ext cx="712800" cy="3560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70960" y="980280"/>
            <a:ext cx="3719520" cy="220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Google Shape;13;p2"/>
          <p:cNvSpPr/>
          <p:nvPr/>
        </p:nvSpPr>
        <p:spPr>
          <a:xfrm>
            <a:off x="0" y="4064040"/>
            <a:ext cx="2175120" cy="723240"/>
          </a:xfrm>
          <a:prstGeom prst="rect">
            <a:avLst/>
          </a:prstGeom>
          <a:solidFill>
            <a:srgbClr val="f6b1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Google Shape;14;p2"/>
          <p:cNvSpPr/>
          <p:nvPr/>
        </p:nvSpPr>
        <p:spPr>
          <a:xfrm>
            <a:off x="713160" y="0"/>
            <a:ext cx="4178160" cy="356040"/>
          </a:xfrm>
          <a:prstGeom prst="rect">
            <a:avLst/>
          </a:prstGeom>
          <a:solidFill>
            <a:srgbClr val="f6b1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15;p2"/>
          <p:cNvSpPr/>
          <p:nvPr/>
        </p:nvSpPr>
        <p:spPr>
          <a:xfrm>
            <a:off x="8430840" y="0"/>
            <a:ext cx="712800" cy="356040"/>
          </a:xfrm>
          <a:prstGeom prst="rect">
            <a:avLst/>
          </a:prstGeom>
          <a:solidFill>
            <a:srgbClr val="ff725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Google Shape;16;p2"/>
          <p:cNvSpPr/>
          <p:nvPr/>
        </p:nvSpPr>
        <p:spPr>
          <a:xfrm>
            <a:off x="6853680" y="4787280"/>
            <a:ext cx="2290320" cy="356040"/>
          </a:xfrm>
          <a:prstGeom prst="rect">
            <a:avLst/>
          </a:prstGeom>
          <a:solidFill>
            <a:srgbClr val="f6b1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45;p19"/>
          <p:cNvSpPr/>
          <p:nvPr/>
        </p:nvSpPr>
        <p:spPr>
          <a:xfrm>
            <a:off x="5400" y="2162520"/>
            <a:ext cx="9133200" cy="4471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146;p19"/>
          <p:cNvSpPr/>
          <p:nvPr/>
        </p:nvSpPr>
        <p:spPr>
          <a:xfrm>
            <a:off x="5400" y="3502080"/>
            <a:ext cx="9133200" cy="4471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Google Shape;147;p19"/>
          <p:cNvSpPr/>
          <p:nvPr/>
        </p:nvSpPr>
        <p:spPr>
          <a:xfrm>
            <a:off x="5400" y="0"/>
            <a:ext cx="9133200" cy="1754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86400" y="2162520"/>
            <a:ext cx="205488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title"/>
          </p:nvPr>
        </p:nvSpPr>
        <p:spPr>
          <a:xfrm>
            <a:off x="3544200" y="2162520"/>
            <a:ext cx="205488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title"/>
          </p:nvPr>
        </p:nvSpPr>
        <p:spPr>
          <a:xfrm>
            <a:off x="6102360" y="2162520"/>
            <a:ext cx="205488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title"/>
          </p:nvPr>
        </p:nvSpPr>
        <p:spPr>
          <a:xfrm>
            <a:off x="986400" y="3502080"/>
            <a:ext cx="205488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title"/>
          </p:nvPr>
        </p:nvSpPr>
        <p:spPr>
          <a:xfrm>
            <a:off x="3544200" y="3502080"/>
            <a:ext cx="205488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title"/>
          </p:nvPr>
        </p:nvSpPr>
        <p:spPr>
          <a:xfrm>
            <a:off x="6102360" y="3502080"/>
            <a:ext cx="205488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title"/>
          </p:nvPr>
        </p:nvSpPr>
        <p:spPr>
          <a:xfrm>
            <a:off x="596880" y="655200"/>
            <a:ext cx="79495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61;p19"/>
          <p:cNvSpPr/>
          <p:nvPr/>
        </p:nvSpPr>
        <p:spPr>
          <a:xfrm>
            <a:off x="7926120" y="0"/>
            <a:ext cx="1217520" cy="3625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62;p19"/>
          <p:cNvSpPr/>
          <p:nvPr/>
        </p:nvSpPr>
        <p:spPr>
          <a:xfrm>
            <a:off x="0" y="1028880"/>
            <a:ext cx="712800" cy="3625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164;p20"/>
          <p:cNvSpPr/>
          <p:nvPr/>
        </p:nvSpPr>
        <p:spPr>
          <a:xfrm>
            <a:off x="0" y="0"/>
            <a:ext cx="3886920" cy="51433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2560" y="594360"/>
            <a:ext cx="2691000" cy="139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Google Shape;167;p20"/>
          <p:cNvSpPr/>
          <p:nvPr/>
        </p:nvSpPr>
        <p:spPr>
          <a:xfrm>
            <a:off x="602280" y="3532680"/>
            <a:ext cx="2691000" cy="6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900" spc="-1" strike="noStrike">
                <a:solidFill>
                  <a:schemeClr val="dk1"/>
                </a:solidFill>
                <a:latin typeface="Montserrat"/>
                <a:ea typeface="Montserrat"/>
              </a:rPr>
              <a:t>CREDITS: This presentation template was created by </a:t>
            </a:r>
            <a:r>
              <a:rPr b="1" lang="en" sz="900" spc="-1" strike="noStrike">
                <a:solidFill>
                  <a:schemeClr val="hlink"/>
                </a:solidFill>
                <a:latin typeface="Montserrat"/>
                <a:ea typeface="Montserrat"/>
                <a:hlinkClick r:id="rId2"/>
              </a:rPr>
              <a:t>Slidesgo</a:t>
            </a:r>
            <a:r>
              <a:rPr b="0" lang="en" sz="900" spc="-1" strike="noStrike">
                <a:solidFill>
                  <a:schemeClr val="dk1"/>
                </a:solidFill>
                <a:latin typeface="Montserrat"/>
                <a:ea typeface="Montserrat"/>
              </a:rPr>
              <a:t>, including icons by </a:t>
            </a:r>
            <a:r>
              <a:rPr b="1" lang="en" sz="900" spc="-1" strike="noStrike">
                <a:solidFill>
                  <a:schemeClr val="hlink"/>
                </a:solidFill>
                <a:latin typeface="Montserrat"/>
                <a:ea typeface="Montserrat"/>
                <a:hlinkClick r:id="rId3"/>
              </a:rPr>
              <a:t>Flaticon</a:t>
            </a:r>
            <a:r>
              <a:rPr b="0" lang="en" sz="900" spc="-1" strike="noStrike">
                <a:solidFill>
                  <a:schemeClr val="dk1"/>
                </a:solidFill>
                <a:latin typeface="Montserrat"/>
                <a:ea typeface="Montserrat"/>
              </a:rPr>
              <a:t>, infographics &amp; images by </a:t>
            </a:r>
            <a:r>
              <a:rPr b="1" lang="en" sz="900" spc="-1" strike="noStrike">
                <a:solidFill>
                  <a:schemeClr val="hlink"/>
                </a:solidFill>
                <a:latin typeface="Montserrat"/>
                <a:ea typeface="Montserrat"/>
                <a:hlinkClick r:id="rId4"/>
              </a:rPr>
              <a:t>Freepik</a:t>
            </a:r>
            <a:r>
              <a:rPr b="0" lang="en" sz="900" spc="-1" strike="noStrike">
                <a:solidFill>
                  <a:schemeClr val="dk1"/>
                </a:solidFill>
                <a:latin typeface="Montserrat"/>
                <a:ea typeface="Montserrat"/>
              </a:rPr>
              <a:t> and illustrations by </a:t>
            </a:r>
            <a:r>
              <a:rPr b="1" lang="en" sz="900" spc="-1" strike="noStrike">
                <a:solidFill>
                  <a:schemeClr val="hlink"/>
                </a:solidFill>
                <a:latin typeface="Montserrat"/>
                <a:ea typeface="Montserrat"/>
                <a:hlinkClick r:id="rId5"/>
              </a:rPr>
              <a:t>Stories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850" spc="-1" strike="noStrike">
                <a:solidFill>
                  <a:schemeClr val="dk1"/>
                </a:solidFill>
                <a:latin typeface="Montserrat"/>
                <a:ea typeface="Montserrat"/>
              </a:rPr>
              <a:t>. </a:t>
            </a:r>
            <a:endParaRPr b="0" lang="en-US" sz="85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6" name="Google Shape;168;p20"/>
          <p:cNvGrpSpPr/>
          <p:nvPr/>
        </p:nvGrpSpPr>
        <p:grpSpPr>
          <a:xfrm>
            <a:off x="0" y="0"/>
            <a:ext cx="9143640" cy="5143320"/>
            <a:chOff x="0" y="0"/>
            <a:chExt cx="9143640" cy="5143320"/>
          </a:xfrm>
        </p:grpSpPr>
        <p:sp>
          <p:nvSpPr>
            <p:cNvPr id="67" name="Google Shape;169;p20"/>
            <p:cNvSpPr/>
            <p:nvPr/>
          </p:nvSpPr>
          <p:spPr>
            <a:xfrm>
              <a:off x="3538080" y="0"/>
              <a:ext cx="3315600" cy="7189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Google Shape;170;p20"/>
            <p:cNvSpPr/>
            <p:nvPr/>
          </p:nvSpPr>
          <p:spPr>
            <a:xfrm>
              <a:off x="8430840" y="0"/>
              <a:ext cx="712800" cy="35604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Google Shape;171;p20"/>
            <p:cNvSpPr/>
            <p:nvPr/>
          </p:nvSpPr>
          <p:spPr>
            <a:xfrm>
              <a:off x="0" y="4787280"/>
              <a:ext cx="712800" cy="3560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Google Shape;172;p20"/>
            <p:cNvSpPr/>
            <p:nvPr/>
          </p:nvSpPr>
          <p:spPr>
            <a:xfrm>
              <a:off x="7791840" y="4787280"/>
              <a:ext cx="1351800" cy="35604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" name="Google Shape;173;p20"/>
            <p:cNvSpPr/>
            <p:nvPr/>
          </p:nvSpPr>
          <p:spPr>
            <a:xfrm>
              <a:off x="3887640" y="1075680"/>
              <a:ext cx="2292840" cy="3560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6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611280" y="1423080"/>
            <a:ext cx="7921080" cy="316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9;p3"/>
          <p:cNvSpPr/>
          <p:nvPr/>
        </p:nvSpPr>
        <p:spPr>
          <a:xfrm>
            <a:off x="0" y="0"/>
            <a:ext cx="712800" cy="7232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Google Shape;20;p3"/>
          <p:cNvSpPr/>
          <p:nvPr/>
        </p:nvSpPr>
        <p:spPr>
          <a:xfrm>
            <a:off x="0" y="4807440"/>
            <a:ext cx="9143640" cy="3531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596880" y="655200"/>
            <a:ext cx="79495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22;p3"/>
          <p:cNvSpPr/>
          <p:nvPr/>
        </p:nvSpPr>
        <p:spPr>
          <a:xfrm>
            <a:off x="8430840" y="719280"/>
            <a:ext cx="712800" cy="7232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606600" y="2293560"/>
            <a:ext cx="3364920" cy="230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172120" y="2007360"/>
            <a:ext cx="3364920" cy="253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96880" y="655200"/>
            <a:ext cx="79495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78;p21"/>
          <p:cNvSpPr/>
          <p:nvPr/>
        </p:nvSpPr>
        <p:spPr>
          <a:xfrm>
            <a:off x="0" y="0"/>
            <a:ext cx="712800" cy="3564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79;p21"/>
          <p:cNvSpPr/>
          <p:nvPr/>
        </p:nvSpPr>
        <p:spPr>
          <a:xfrm>
            <a:off x="8430840" y="4420080"/>
            <a:ext cx="712800" cy="7232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6880" y="655200"/>
            <a:ext cx="79495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182;p22"/>
          <p:cNvSpPr/>
          <p:nvPr/>
        </p:nvSpPr>
        <p:spPr>
          <a:xfrm>
            <a:off x="2290320" y="2212200"/>
            <a:ext cx="4563360" cy="7189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83;p22"/>
          <p:cNvSpPr/>
          <p:nvPr/>
        </p:nvSpPr>
        <p:spPr>
          <a:xfrm>
            <a:off x="-8280" y="2212200"/>
            <a:ext cx="721080" cy="7189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Google Shape;184;p22"/>
          <p:cNvSpPr/>
          <p:nvPr/>
        </p:nvSpPr>
        <p:spPr>
          <a:xfrm>
            <a:off x="8427960" y="2212200"/>
            <a:ext cx="721080" cy="7189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4;p4"/>
          <p:cNvSpPr/>
          <p:nvPr/>
        </p:nvSpPr>
        <p:spPr>
          <a:xfrm>
            <a:off x="0" y="1756440"/>
            <a:ext cx="9143640" cy="33703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61320" y="257364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title"/>
          </p:nvPr>
        </p:nvSpPr>
        <p:spPr>
          <a:xfrm>
            <a:off x="970920" y="223920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title"/>
          </p:nvPr>
        </p:nvSpPr>
        <p:spPr>
          <a:xfrm>
            <a:off x="3371760" y="257364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3681360" y="223920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title"/>
          </p:nvPr>
        </p:nvSpPr>
        <p:spPr>
          <a:xfrm>
            <a:off x="6082200" y="257364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title"/>
          </p:nvPr>
        </p:nvSpPr>
        <p:spPr>
          <a:xfrm>
            <a:off x="6391800" y="223920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title"/>
          </p:nvPr>
        </p:nvSpPr>
        <p:spPr>
          <a:xfrm>
            <a:off x="661320" y="383688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8"/>
          <p:cNvSpPr>
            <a:spLocks noGrp="1"/>
          </p:cNvSpPr>
          <p:nvPr>
            <p:ph type="title"/>
          </p:nvPr>
        </p:nvSpPr>
        <p:spPr>
          <a:xfrm>
            <a:off x="970920" y="350280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9"/>
          <p:cNvSpPr>
            <a:spLocks noGrp="1"/>
          </p:cNvSpPr>
          <p:nvPr>
            <p:ph type="title"/>
          </p:nvPr>
        </p:nvSpPr>
        <p:spPr>
          <a:xfrm>
            <a:off x="3371760" y="383688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10"/>
          <p:cNvSpPr>
            <a:spLocks noGrp="1"/>
          </p:cNvSpPr>
          <p:nvPr>
            <p:ph type="title"/>
          </p:nvPr>
        </p:nvSpPr>
        <p:spPr>
          <a:xfrm>
            <a:off x="3681360" y="350280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11"/>
          <p:cNvSpPr>
            <a:spLocks noGrp="1"/>
          </p:cNvSpPr>
          <p:nvPr>
            <p:ph type="title"/>
          </p:nvPr>
        </p:nvSpPr>
        <p:spPr>
          <a:xfrm>
            <a:off x="6082200" y="383688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12"/>
          <p:cNvSpPr>
            <a:spLocks noGrp="1"/>
          </p:cNvSpPr>
          <p:nvPr>
            <p:ph type="title"/>
          </p:nvPr>
        </p:nvSpPr>
        <p:spPr>
          <a:xfrm>
            <a:off x="6391800" y="350280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13"/>
          <p:cNvSpPr>
            <a:spLocks noGrp="1"/>
          </p:cNvSpPr>
          <p:nvPr>
            <p:ph type="title"/>
          </p:nvPr>
        </p:nvSpPr>
        <p:spPr>
          <a:xfrm>
            <a:off x="596880" y="655200"/>
            <a:ext cx="79495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44;p4"/>
          <p:cNvSpPr/>
          <p:nvPr/>
        </p:nvSpPr>
        <p:spPr>
          <a:xfrm>
            <a:off x="8784720" y="0"/>
            <a:ext cx="358920" cy="356040"/>
          </a:xfrm>
          <a:prstGeom prst="rect">
            <a:avLst/>
          </a:prstGeom>
          <a:solidFill>
            <a:srgbClr val="f6b1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45;p4"/>
          <p:cNvSpPr/>
          <p:nvPr/>
        </p:nvSpPr>
        <p:spPr>
          <a:xfrm>
            <a:off x="0" y="1603440"/>
            <a:ext cx="712800" cy="356040"/>
          </a:xfrm>
          <a:prstGeom prst="rect">
            <a:avLst/>
          </a:prstGeom>
          <a:solidFill>
            <a:srgbClr val="f6b1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47;p5"/>
          <p:cNvSpPr/>
          <p:nvPr/>
        </p:nvSpPr>
        <p:spPr>
          <a:xfrm>
            <a:off x="6853680" y="0"/>
            <a:ext cx="2289960" cy="7232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840" y="564120"/>
            <a:ext cx="2459520" cy="112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50;p5"/>
          <p:cNvSpPr/>
          <p:nvPr/>
        </p:nvSpPr>
        <p:spPr>
          <a:xfrm>
            <a:off x="713160" y="4776840"/>
            <a:ext cx="6140520" cy="3661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51;p5"/>
          <p:cNvSpPr/>
          <p:nvPr/>
        </p:nvSpPr>
        <p:spPr>
          <a:xfrm>
            <a:off x="0" y="4050360"/>
            <a:ext cx="712800" cy="3661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13600" y="296100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title"/>
          </p:nvPr>
        </p:nvSpPr>
        <p:spPr>
          <a:xfrm>
            <a:off x="3371760" y="296100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title"/>
          </p:nvPr>
        </p:nvSpPr>
        <p:spPr>
          <a:xfrm>
            <a:off x="5929920" y="296100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59;p6"/>
          <p:cNvSpPr/>
          <p:nvPr/>
        </p:nvSpPr>
        <p:spPr>
          <a:xfrm>
            <a:off x="0" y="4420080"/>
            <a:ext cx="9143640" cy="7232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title"/>
          </p:nvPr>
        </p:nvSpPr>
        <p:spPr>
          <a:xfrm>
            <a:off x="596880" y="655200"/>
            <a:ext cx="79495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61;p6"/>
          <p:cNvSpPr/>
          <p:nvPr/>
        </p:nvSpPr>
        <p:spPr>
          <a:xfrm>
            <a:off x="8430840" y="0"/>
            <a:ext cx="712800" cy="356040"/>
          </a:xfrm>
          <a:prstGeom prst="rect">
            <a:avLst/>
          </a:prstGeom>
          <a:solidFill>
            <a:srgbClr val="ff725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489960" y="1977480"/>
            <a:ext cx="2686320" cy="186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599040" y="553320"/>
            <a:ext cx="2733120" cy="112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65;p7"/>
          <p:cNvSpPr/>
          <p:nvPr/>
        </p:nvSpPr>
        <p:spPr>
          <a:xfrm>
            <a:off x="11160" y="4424040"/>
            <a:ext cx="2279160" cy="7189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Google Shape;66;p7"/>
          <p:cNvSpPr/>
          <p:nvPr/>
        </p:nvSpPr>
        <p:spPr>
          <a:xfrm>
            <a:off x="8430840" y="4420080"/>
            <a:ext cx="712800" cy="7189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0;p11"/>
          <p:cNvSpPr/>
          <p:nvPr/>
        </p:nvSpPr>
        <p:spPr>
          <a:xfrm>
            <a:off x="712440" y="2307240"/>
            <a:ext cx="3141000" cy="28357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Google Shape;91;p11"/>
          <p:cNvSpPr/>
          <p:nvPr/>
        </p:nvSpPr>
        <p:spPr>
          <a:xfrm>
            <a:off x="5289480" y="2307240"/>
            <a:ext cx="3141000" cy="28357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82160" y="283896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title"/>
          </p:nvPr>
        </p:nvSpPr>
        <p:spPr>
          <a:xfrm>
            <a:off x="5653440" y="283896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title"/>
          </p:nvPr>
        </p:nvSpPr>
        <p:spPr>
          <a:xfrm>
            <a:off x="596880" y="655200"/>
            <a:ext cx="79495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Google Shape;97;p11"/>
          <p:cNvSpPr/>
          <p:nvPr/>
        </p:nvSpPr>
        <p:spPr>
          <a:xfrm>
            <a:off x="0" y="4772160"/>
            <a:ext cx="9143640" cy="3661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Google Shape;98;p11"/>
          <p:cNvSpPr/>
          <p:nvPr/>
        </p:nvSpPr>
        <p:spPr>
          <a:xfrm flipH="1">
            <a:off x="8432280" y="0"/>
            <a:ext cx="707400" cy="3672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Google Shape;99;p11"/>
          <p:cNvSpPr/>
          <p:nvPr/>
        </p:nvSpPr>
        <p:spPr>
          <a:xfrm flipH="1">
            <a:off x="2520" y="0"/>
            <a:ext cx="707400" cy="7243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68;p8"/>
          <p:cNvSpPr/>
          <p:nvPr/>
        </p:nvSpPr>
        <p:spPr>
          <a:xfrm>
            <a:off x="712080" y="3052080"/>
            <a:ext cx="7729920" cy="3582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69;p8"/>
          <p:cNvSpPr/>
          <p:nvPr/>
        </p:nvSpPr>
        <p:spPr>
          <a:xfrm>
            <a:off x="5400" y="0"/>
            <a:ext cx="9143640" cy="7189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Google Shape;70;p8"/>
          <p:cNvSpPr/>
          <p:nvPr/>
        </p:nvSpPr>
        <p:spPr>
          <a:xfrm>
            <a:off x="5400" y="4416840"/>
            <a:ext cx="9143640" cy="7675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277080" y="3007440"/>
            <a:ext cx="258948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73;p8"/>
          <p:cNvSpPr/>
          <p:nvPr/>
        </p:nvSpPr>
        <p:spPr>
          <a:xfrm>
            <a:off x="7592040" y="4775760"/>
            <a:ext cx="1556640" cy="3675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Google Shape;74;p8"/>
          <p:cNvSpPr/>
          <p:nvPr/>
        </p:nvSpPr>
        <p:spPr>
          <a:xfrm>
            <a:off x="5400" y="541080"/>
            <a:ext cx="706320" cy="3560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76;p9"/>
          <p:cNvSpPr/>
          <p:nvPr/>
        </p:nvSpPr>
        <p:spPr>
          <a:xfrm>
            <a:off x="4470480" y="3701520"/>
            <a:ext cx="4673160" cy="9403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Google Shape;77;p9"/>
          <p:cNvSpPr/>
          <p:nvPr/>
        </p:nvSpPr>
        <p:spPr>
          <a:xfrm>
            <a:off x="5112000" y="0"/>
            <a:ext cx="4031640" cy="4255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62640" y="1331280"/>
            <a:ext cx="2320560" cy="12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Google Shape;80;p9"/>
          <p:cNvSpPr/>
          <p:nvPr/>
        </p:nvSpPr>
        <p:spPr>
          <a:xfrm>
            <a:off x="0" y="0"/>
            <a:ext cx="712800" cy="7156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81;p9"/>
          <p:cNvSpPr/>
          <p:nvPr/>
        </p:nvSpPr>
        <p:spPr>
          <a:xfrm>
            <a:off x="0" y="4786560"/>
            <a:ext cx="1491480" cy="3567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83;p10"/>
          <p:cNvSpPr/>
          <p:nvPr/>
        </p:nvSpPr>
        <p:spPr>
          <a:xfrm flipH="1">
            <a:off x="-720" y="3701520"/>
            <a:ext cx="4518360" cy="9403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Google Shape;84;p10"/>
          <p:cNvSpPr/>
          <p:nvPr/>
        </p:nvSpPr>
        <p:spPr>
          <a:xfrm flipH="1">
            <a:off x="-720" y="0"/>
            <a:ext cx="4031640" cy="4255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Google Shape;85;p10"/>
          <p:cNvSpPr/>
          <p:nvPr/>
        </p:nvSpPr>
        <p:spPr>
          <a:xfrm flipH="1">
            <a:off x="8430840" y="0"/>
            <a:ext cx="712800" cy="7156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oogle Shape;86;p10"/>
          <p:cNvSpPr/>
          <p:nvPr/>
        </p:nvSpPr>
        <p:spPr>
          <a:xfrm flipH="1">
            <a:off x="7651440" y="4786560"/>
            <a:ext cx="1491480" cy="3567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312200" y="1331640"/>
            <a:ext cx="2417040" cy="12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6880" y="655200"/>
            <a:ext cx="79495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Google Shape;102;p12"/>
          <p:cNvSpPr/>
          <p:nvPr/>
        </p:nvSpPr>
        <p:spPr>
          <a:xfrm>
            <a:off x="5400" y="4771440"/>
            <a:ext cx="9143640" cy="3672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Google Shape;103;p12"/>
          <p:cNvSpPr/>
          <p:nvPr/>
        </p:nvSpPr>
        <p:spPr>
          <a:xfrm>
            <a:off x="5400" y="-5040"/>
            <a:ext cx="707400" cy="3672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Google Shape;104;p12"/>
          <p:cNvSpPr/>
          <p:nvPr/>
        </p:nvSpPr>
        <p:spPr>
          <a:xfrm>
            <a:off x="8435520" y="-5040"/>
            <a:ext cx="707400" cy="7243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46880" y="1774800"/>
            <a:ext cx="6619320" cy="144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1" lang="en-US" sz="8500" spc="-1" strike="noStrike">
                <a:solidFill>
                  <a:schemeClr val="dk1"/>
                </a:solidFill>
                <a:latin typeface="Sarala"/>
                <a:ea typeface="Sarala"/>
              </a:rPr>
              <a:t>xx%</a:t>
            </a:r>
            <a:endParaRPr b="0" lang="en-US" sz="8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900800" y="3105720"/>
            <a:ext cx="6619320" cy="37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Google Shape;108;p13"/>
          <p:cNvSpPr/>
          <p:nvPr/>
        </p:nvSpPr>
        <p:spPr>
          <a:xfrm>
            <a:off x="4572000" y="-10440"/>
            <a:ext cx="4571640" cy="7297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Google Shape;109;p13"/>
          <p:cNvSpPr/>
          <p:nvPr/>
        </p:nvSpPr>
        <p:spPr>
          <a:xfrm>
            <a:off x="4572000" y="4415400"/>
            <a:ext cx="4571640" cy="7297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Google Shape;110;p13"/>
          <p:cNvSpPr/>
          <p:nvPr/>
        </p:nvSpPr>
        <p:spPr>
          <a:xfrm>
            <a:off x="6853680" y="4807440"/>
            <a:ext cx="2289960" cy="3531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23400" y="2104200"/>
            <a:ext cx="219060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title"/>
          </p:nvPr>
        </p:nvSpPr>
        <p:spPr>
          <a:xfrm>
            <a:off x="923400" y="3506400"/>
            <a:ext cx="219060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title"/>
          </p:nvPr>
        </p:nvSpPr>
        <p:spPr>
          <a:xfrm>
            <a:off x="6029640" y="2104200"/>
            <a:ext cx="219060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title"/>
          </p:nvPr>
        </p:nvSpPr>
        <p:spPr>
          <a:xfrm>
            <a:off x="6029640" y="3506400"/>
            <a:ext cx="219060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title"/>
          </p:nvPr>
        </p:nvSpPr>
        <p:spPr>
          <a:xfrm>
            <a:off x="596880" y="655200"/>
            <a:ext cx="79495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Google Shape;121;p14"/>
          <p:cNvSpPr/>
          <p:nvPr/>
        </p:nvSpPr>
        <p:spPr>
          <a:xfrm>
            <a:off x="5400" y="-5040"/>
            <a:ext cx="707400" cy="14515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Google Shape;122;p14"/>
          <p:cNvSpPr/>
          <p:nvPr/>
        </p:nvSpPr>
        <p:spPr>
          <a:xfrm>
            <a:off x="8435520" y="719280"/>
            <a:ext cx="707400" cy="14515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Google Shape;123;p14"/>
          <p:cNvSpPr/>
          <p:nvPr/>
        </p:nvSpPr>
        <p:spPr>
          <a:xfrm>
            <a:off x="5400" y="4783680"/>
            <a:ext cx="707400" cy="359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354280" y="533880"/>
            <a:ext cx="2998800" cy="221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Google Shape;126;p15"/>
          <p:cNvSpPr/>
          <p:nvPr/>
        </p:nvSpPr>
        <p:spPr>
          <a:xfrm>
            <a:off x="0" y="0"/>
            <a:ext cx="712800" cy="7232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Google Shape;127;p15"/>
          <p:cNvSpPr/>
          <p:nvPr/>
        </p:nvSpPr>
        <p:spPr>
          <a:xfrm>
            <a:off x="6853680" y="3696480"/>
            <a:ext cx="2289960" cy="7232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29;p16"/>
          <p:cNvSpPr/>
          <p:nvPr/>
        </p:nvSpPr>
        <p:spPr>
          <a:xfrm>
            <a:off x="0" y="719280"/>
            <a:ext cx="712800" cy="44186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Google Shape;130;p16"/>
          <p:cNvSpPr/>
          <p:nvPr/>
        </p:nvSpPr>
        <p:spPr>
          <a:xfrm>
            <a:off x="8430840" y="2571840"/>
            <a:ext cx="712800" cy="25668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Google Shape;131;p16"/>
          <p:cNvSpPr/>
          <p:nvPr/>
        </p:nvSpPr>
        <p:spPr>
          <a:xfrm>
            <a:off x="8430840" y="-1440"/>
            <a:ext cx="712800" cy="720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6880" y="655200"/>
            <a:ext cx="79495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34;p17"/>
          <p:cNvSpPr/>
          <p:nvPr/>
        </p:nvSpPr>
        <p:spPr>
          <a:xfrm>
            <a:off x="4573800" y="360"/>
            <a:ext cx="4569840" cy="51433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836240" y="2931840"/>
            <a:ext cx="4034880" cy="66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4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5786280" y="956520"/>
            <a:ext cx="2135160" cy="197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1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138;p17"/>
          <p:cNvSpPr/>
          <p:nvPr/>
        </p:nvSpPr>
        <p:spPr>
          <a:xfrm>
            <a:off x="-10800" y="-5040"/>
            <a:ext cx="723960" cy="7243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139;p17"/>
          <p:cNvSpPr/>
          <p:nvPr/>
        </p:nvSpPr>
        <p:spPr>
          <a:xfrm>
            <a:off x="6853680" y="4776840"/>
            <a:ext cx="2300040" cy="3625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140;p17"/>
          <p:cNvSpPr/>
          <p:nvPr/>
        </p:nvSpPr>
        <p:spPr>
          <a:xfrm>
            <a:off x="-10800" y="4776840"/>
            <a:ext cx="723960" cy="3625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142;p18"/>
          <p:cNvSpPr/>
          <p:nvPr/>
        </p:nvSpPr>
        <p:spPr>
          <a:xfrm>
            <a:off x="0" y="4776840"/>
            <a:ext cx="9143640" cy="3618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6880" y="655200"/>
            <a:ext cx="79495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90;p24"/>
          <p:cNvSpPr/>
          <p:nvPr/>
        </p:nvSpPr>
        <p:spPr>
          <a:xfrm>
            <a:off x="0" y="4064040"/>
            <a:ext cx="2175120" cy="7232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70960" y="980280"/>
            <a:ext cx="3719520" cy="220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" sz="5200" spc="-1" strike="noStrike">
                <a:solidFill>
                  <a:schemeClr val="dk1"/>
                </a:solidFill>
                <a:latin typeface="Sarala"/>
                <a:ea typeface="Sarala"/>
              </a:rPr>
              <a:t>Project de </a:t>
            </a:r>
            <a:r>
              <a:rPr b="1" lang="en" sz="5200" spc="-1" strike="noStrike">
                <a:solidFill>
                  <a:schemeClr val="lt1"/>
                </a:solidFill>
                <a:latin typeface="Sarala"/>
                <a:ea typeface="Sarala"/>
              </a:rPr>
              <a:t>Gestion des livres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545400" y="3186720"/>
            <a:ext cx="3770640" cy="4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350" spc="-1" strike="noStrike">
                <a:solidFill>
                  <a:schemeClr val="dk1"/>
                </a:solidFill>
                <a:latin typeface="Montserrat"/>
                <a:ea typeface="Montserrat"/>
              </a:rPr>
              <a:t>Prof: Yassine 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350" spc="-1" strike="noStrike">
                <a:solidFill>
                  <a:schemeClr val="dk1"/>
                </a:solidFill>
                <a:latin typeface="Montserrat"/>
                <a:ea typeface="Montserrat"/>
              </a:rPr>
              <a:t>Etudiant: Abdellah Karani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193;p24" descr=""/>
          <p:cNvPicPr/>
          <p:nvPr/>
        </p:nvPicPr>
        <p:blipFill>
          <a:blip r:embed="rId1"/>
          <a:stretch/>
        </p:blipFill>
        <p:spPr>
          <a:xfrm>
            <a:off x="6057000" y="334080"/>
            <a:ext cx="1801800" cy="199476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194;p24" descr=""/>
          <p:cNvPicPr/>
          <p:nvPr/>
        </p:nvPicPr>
        <p:blipFill>
          <a:blip r:embed="rId2"/>
          <a:stretch/>
        </p:blipFill>
        <p:spPr>
          <a:xfrm>
            <a:off x="6405120" y="2878200"/>
            <a:ext cx="1356840" cy="135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611280" y="1423080"/>
            <a:ext cx="7921080" cy="316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15000"/>
              </a:lnSpc>
              <a:spcBef>
                <a:spcPts val="2100"/>
              </a:spcBef>
              <a:buClr>
                <a:srgbClr val="ff725e"/>
              </a:buClr>
              <a:buFont typeface="Roboto"/>
              <a:buChar char="●"/>
              <a:tabLst>
                <a:tab algn="l" pos="0"/>
              </a:tabLst>
            </a:pPr>
            <a:r>
              <a:rPr b="1" lang="en" sz="2000" spc="-1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Projet de gestion de bibliothèque en langage 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ff725e"/>
              </a:buClr>
              <a:buFont typeface="Roboto"/>
              <a:buChar char="●"/>
              <a:tabLst>
                <a:tab algn="l" pos="0"/>
              </a:tabLst>
            </a:pPr>
            <a:r>
              <a:rPr b="1" lang="en" sz="2000" spc="-1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Utilisation des structures de donnes.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ff725e"/>
              </a:buClr>
              <a:buFont typeface="Roboto"/>
              <a:buChar char="●"/>
              <a:tabLst>
                <a:tab algn="l" pos="0"/>
              </a:tabLst>
            </a:pPr>
            <a:r>
              <a:rPr b="1" lang="en" sz="2000" spc="-1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Deux modes : employé pour la gestion, utilisateur convivial.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ff725e"/>
              </a:buClr>
              <a:buFont typeface="Roboto"/>
              <a:buChar char="●"/>
              <a:tabLst>
                <a:tab algn="l" pos="0"/>
              </a:tabLst>
            </a:pPr>
            <a:r>
              <a:rPr b="1" lang="en" sz="1900" spc="-1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Objectif : automatiser les tâches administratives, offrir une expérience intuitive.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title"/>
          </p:nvPr>
        </p:nvSpPr>
        <p:spPr>
          <a:xfrm>
            <a:off x="596880" y="655200"/>
            <a:ext cx="79495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800" spc="-1" strike="noStrike">
                <a:solidFill>
                  <a:schemeClr val="accent1"/>
                </a:solidFill>
                <a:latin typeface="Sarala"/>
                <a:ea typeface="Sarala"/>
              </a:rPr>
              <a:t>Introduction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96880" y="655200"/>
            <a:ext cx="79495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500" spc="-1" strike="noStrike">
                <a:solidFill>
                  <a:schemeClr val="accent1"/>
                </a:solidFill>
                <a:latin typeface="Sarala"/>
                <a:ea typeface="Sarala"/>
              </a:rPr>
              <a:t>Contenu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title"/>
          </p:nvPr>
        </p:nvSpPr>
        <p:spPr>
          <a:xfrm>
            <a:off x="661320" y="257364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lt1"/>
                </a:solidFill>
                <a:latin typeface="Sarala"/>
                <a:ea typeface="Sarala"/>
              </a:rPr>
              <a:t>Structure de projet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ubTitle"/>
          </p:nvPr>
        </p:nvSpPr>
        <p:spPr>
          <a:xfrm>
            <a:off x="-1097280" y="1846800"/>
            <a:ext cx="67140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buNone/>
            </a:pPr>
            <a:endParaRPr b="0" lang="en-US" sz="1400" spc="-1" strike="noStrike">
              <a:solidFill>
                <a:schemeClr val="dk1"/>
              </a:solidFill>
              <a:latin typeface="Montserrat"/>
              <a:ea typeface="Montserrat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title"/>
          </p:nvPr>
        </p:nvSpPr>
        <p:spPr>
          <a:xfrm>
            <a:off x="970920" y="223920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2"/>
                </a:solidFill>
                <a:latin typeface="Sarala"/>
                <a:ea typeface="Sarala"/>
              </a:rPr>
              <a:t>01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title"/>
          </p:nvPr>
        </p:nvSpPr>
        <p:spPr>
          <a:xfrm>
            <a:off x="3371760" y="257364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lt1"/>
                </a:solidFill>
                <a:latin typeface="Sarala"/>
                <a:ea typeface="Sarala"/>
              </a:rPr>
              <a:t>Diagram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subTitle"/>
          </p:nvPr>
        </p:nvSpPr>
        <p:spPr>
          <a:xfrm>
            <a:off x="-2522520" y="3871800"/>
            <a:ext cx="2400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Montserrat"/>
                <a:ea typeface="Montserrat"/>
              </a:rPr>
              <a:t>Topic of the section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title"/>
          </p:nvPr>
        </p:nvSpPr>
        <p:spPr>
          <a:xfrm>
            <a:off x="3681360" y="223920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2"/>
                </a:solidFill>
                <a:latin typeface="Sarala"/>
                <a:ea typeface="Sarala"/>
              </a:rPr>
              <a:t>02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8"/>
          <p:cNvSpPr>
            <a:spLocks noGrp="1"/>
          </p:cNvSpPr>
          <p:nvPr>
            <p:ph type="title"/>
          </p:nvPr>
        </p:nvSpPr>
        <p:spPr>
          <a:xfrm>
            <a:off x="6082200" y="257364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lt1"/>
                </a:solidFill>
                <a:latin typeface="Sarala"/>
                <a:ea typeface="Sarala"/>
              </a:rPr>
              <a:t>Code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9"/>
          <p:cNvSpPr>
            <a:spLocks noGrp="1"/>
          </p:cNvSpPr>
          <p:nvPr>
            <p:ph type="subTitle"/>
          </p:nvPr>
        </p:nvSpPr>
        <p:spPr>
          <a:xfrm>
            <a:off x="-2400480" y="370080"/>
            <a:ext cx="2400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Montserrat"/>
                <a:ea typeface="Montserrat"/>
              </a:rPr>
              <a:t>Topic of the section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10"/>
          <p:cNvSpPr>
            <a:spLocks noGrp="1"/>
          </p:cNvSpPr>
          <p:nvPr>
            <p:ph type="title"/>
          </p:nvPr>
        </p:nvSpPr>
        <p:spPr>
          <a:xfrm>
            <a:off x="6391800" y="223920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2"/>
                </a:solidFill>
                <a:latin typeface="Sarala"/>
                <a:ea typeface="Sarala"/>
              </a:rPr>
              <a:t>03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11"/>
          <p:cNvSpPr>
            <a:spLocks noGrp="1"/>
          </p:cNvSpPr>
          <p:nvPr>
            <p:ph type="title"/>
          </p:nvPr>
        </p:nvSpPr>
        <p:spPr>
          <a:xfrm>
            <a:off x="2016360" y="391212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lt1"/>
                </a:solidFill>
                <a:latin typeface="Sarala"/>
                <a:ea typeface="Sarala"/>
              </a:rPr>
              <a:t>Compilation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12"/>
          <p:cNvSpPr>
            <a:spLocks noGrp="1"/>
          </p:cNvSpPr>
          <p:nvPr>
            <p:ph type="subTitle"/>
          </p:nvPr>
        </p:nvSpPr>
        <p:spPr>
          <a:xfrm>
            <a:off x="9253440" y="2509560"/>
            <a:ext cx="2400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Montserrat"/>
                <a:ea typeface="Montserrat"/>
              </a:rPr>
              <a:t>Topic of the section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13"/>
          <p:cNvSpPr>
            <a:spLocks noGrp="1"/>
          </p:cNvSpPr>
          <p:nvPr>
            <p:ph type="title"/>
          </p:nvPr>
        </p:nvSpPr>
        <p:spPr>
          <a:xfrm>
            <a:off x="2325960" y="357804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2"/>
                </a:solidFill>
                <a:latin typeface="Sarala"/>
                <a:ea typeface="Sarala"/>
              </a:rPr>
              <a:t>04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14"/>
          <p:cNvSpPr>
            <a:spLocks noGrp="1"/>
          </p:cNvSpPr>
          <p:nvPr>
            <p:ph type="title"/>
          </p:nvPr>
        </p:nvSpPr>
        <p:spPr>
          <a:xfrm>
            <a:off x="4726800" y="391212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lt1"/>
                </a:solidFill>
                <a:latin typeface="Sarala"/>
                <a:ea typeface="Sarala"/>
              </a:rPr>
              <a:t>Execution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15"/>
          <p:cNvSpPr>
            <a:spLocks noGrp="1"/>
          </p:cNvSpPr>
          <p:nvPr>
            <p:ph type="subTitle"/>
          </p:nvPr>
        </p:nvSpPr>
        <p:spPr>
          <a:xfrm>
            <a:off x="9253440" y="1545840"/>
            <a:ext cx="2400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Montserrat"/>
                <a:ea typeface="Montserrat"/>
              </a:rPr>
              <a:t>Topic of the section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16"/>
          <p:cNvSpPr>
            <a:spLocks noGrp="1"/>
          </p:cNvSpPr>
          <p:nvPr>
            <p:ph type="title"/>
          </p:nvPr>
        </p:nvSpPr>
        <p:spPr>
          <a:xfrm>
            <a:off x="5036400" y="357804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2"/>
                </a:solidFill>
                <a:latin typeface="Sarala"/>
                <a:ea typeface="Sarala"/>
              </a:rPr>
              <a:t>05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17"/>
          <p:cNvSpPr>
            <a:spLocks noGrp="1"/>
          </p:cNvSpPr>
          <p:nvPr>
            <p:ph type="title"/>
          </p:nvPr>
        </p:nvSpPr>
        <p:spPr>
          <a:xfrm>
            <a:off x="9983520" y="-330480"/>
            <a:ext cx="24001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endParaRPr b="1" lang="en-US" sz="1600" spc="-1" strike="noStrike">
              <a:solidFill>
                <a:schemeClr val="lt1"/>
              </a:solidFill>
              <a:latin typeface="Sarala"/>
              <a:ea typeface="Sarala"/>
            </a:endParaRPr>
          </a:p>
        </p:txBody>
      </p:sp>
      <p:sp>
        <p:nvSpPr>
          <p:cNvPr id="164" name="PlaceHolder 18"/>
          <p:cNvSpPr>
            <a:spLocks noGrp="1"/>
          </p:cNvSpPr>
          <p:nvPr>
            <p:ph type="subTitle"/>
          </p:nvPr>
        </p:nvSpPr>
        <p:spPr>
          <a:xfrm>
            <a:off x="9911520" y="1032840"/>
            <a:ext cx="24001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Montserrat"/>
                <a:ea typeface="Montserrat"/>
              </a:rPr>
              <a:t>Topic of the section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19"/>
          <p:cNvSpPr>
            <a:spLocks noGrp="1"/>
          </p:cNvSpPr>
          <p:nvPr>
            <p:ph type="title"/>
          </p:nvPr>
        </p:nvSpPr>
        <p:spPr>
          <a:xfrm>
            <a:off x="9983520" y="3502800"/>
            <a:ext cx="1780920" cy="37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2"/>
                </a:solidFill>
                <a:latin typeface="Sarala"/>
                <a:ea typeface="Sarala"/>
              </a:rPr>
              <a:t>06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88000" y="326520"/>
            <a:ext cx="5143320" cy="72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500" spc="-1" strike="noStrike">
                <a:solidFill>
                  <a:schemeClr val="dk1"/>
                </a:solidFill>
                <a:latin typeface="Sarala"/>
                <a:ea typeface="Sarala"/>
              </a:rPr>
              <a:t>Structure De Project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-2656440" y="935280"/>
            <a:ext cx="2289960" cy="18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Montserrat"/>
                <a:ea typeface="Montserrat"/>
              </a:rPr>
              <a:t>Mercury is the closest planet to the Sun and the smallest one in the Solar System—it’s only a bit larger than the Moon. The name has nothing to do with the liquid metal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230;p27"/>
          <p:cNvSpPr/>
          <p:nvPr/>
        </p:nvSpPr>
        <p:spPr>
          <a:xfrm>
            <a:off x="713160" y="4776840"/>
            <a:ext cx="6140520" cy="3661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Google Shape;231;p27"/>
          <p:cNvSpPr/>
          <p:nvPr/>
        </p:nvSpPr>
        <p:spPr>
          <a:xfrm>
            <a:off x="6853680" y="0"/>
            <a:ext cx="2289960" cy="7232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88000" y="326520"/>
            <a:ext cx="5143320" cy="72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500" spc="-1" strike="noStrike">
                <a:solidFill>
                  <a:schemeClr val="dk1"/>
                </a:solidFill>
                <a:latin typeface="Sarala"/>
                <a:ea typeface="Sarala"/>
              </a:rPr>
              <a:t>Diagram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-2656440" y="935280"/>
            <a:ext cx="2289960" cy="18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Montserrat"/>
                <a:ea typeface="Montserrat"/>
              </a:rPr>
              <a:t>Mercury is the closest planet to the Sun and the smallest one in the Solar System—it’s only a bit larger than the Moon. The name has nothing to do with the liquid metal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Google Shape;238;p28"/>
          <p:cNvSpPr/>
          <p:nvPr/>
        </p:nvSpPr>
        <p:spPr>
          <a:xfrm>
            <a:off x="713160" y="4776840"/>
            <a:ext cx="6140520" cy="3661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Google Shape;239;p28"/>
          <p:cNvSpPr/>
          <p:nvPr/>
        </p:nvSpPr>
        <p:spPr>
          <a:xfrm>
            <a:off x="6853680" y="0"/>
            <a:ext cx="2289960" cy="7232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277080" y="3007440"/>
            <a:ext cx="258948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dk1"/>
                </a:solidFill>
                <a:latin typeface="Sarala"/>
                <a:ea typeface="Sarala"/>
              </a:rPr>
              <a:t>—</a:t>
            </a:r>
            <a:r>
              <a:rPr b="1" lang="en" sz="1600" spc="-1" strike="noStrike">
                <a:solidFill>
                  <a:schemeClr val="dk1"/>
                </a:solidFill>
                <a:latin typeface="Sarala"/>
                <a:ea typeface="Sarala"/>
              </a:rPr>
              <a:t>Abdellah Karani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1551960" y="1688400"/>
            <a:ext cx="6039720" cy="144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chemeClr val="dk1"/>
                </a:solidFill>
                <a:latin typeface="Montserrat"/>
                <a:ea typeface="Montserrat"/>
              </a:rPr>
              <a:t>“</a:t>
            </a:r>
            <a:r>
              <a:rPr b="1" lang="en" sz="2500" spc="-1" strike="noStrike">
                <a:solidFill>
                  <a:schemeClr val="dk1"/>
                </a:solidFill>
                <a:latin typeface="Montserrat"/>
                <a:ea typeface="Montserrat"/>
              </a:rPr>
              <a:t>Merci Beaucoup”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LibreOffice/24.2.2.2$Linux_X86_64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2024-06-05T01:58:27Z</dcterms:modified>
  <cp:revision>3</cp:revision>
  <dc:subject/>
  <dc:title/>
</cp:coreProperties>
</file>