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Linda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Linda</dc:creator>
  <cp:keywords/>
  <dcterms:created xsi:type="dcterms:W3CDTF">2022-08-03T07:47:58Z</dcterms:created>
  <dcterms:modified xsi:type="dcterms:W3CDTF">2022-08-03T07:47:58Z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