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8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1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4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1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7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8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6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14266-4801-4EBB-9EA6-847F22A3CD91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279F6-328E-452C-8FBF-763A81F8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4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>
            <a:off x="6249670" y="1473201"/>
            <a:ext cx="8676640" cy="6845374"/>
          </a:xfrm>
          <a:custGeom>
            <a:avLst/>
            <a:gdLst>
              <a:gd name="connsiteX0" fmla="*/ 7658099 w 9524999"/>
              <a:gd name="connsiteY0" fmla="*/ 1701800 h 9537700"/>
              <a:gd name="connsiteX1" fmla="*/ 8070849 w 9524999"/>
              <a:gd name="connsiteY1" fmla="*/ 876300 h 9537700"/>
              <a:gd name="connsiteX2" fmla="*/ 9112249 w 9524999"/>
              <a:gd name="connsiteY2" fmla="*/ 876300 h 9537700"/>
              <a:gd name="connsiteX3" fmla="*/ 9524999 w 9524999"/>
              <a:gd name="connsiteY3" fmla="*/ 1701800 h 9537700"/>
              <a:gd name="connsiteX4" fmla="*/ 9112249 w 9524999"/>
              <a:gd name="connsiteY4" fmla="*/ 2527300 h 9537700"/>
              <a:gd name="connsiteX5" fmla="*/ 8070849 w 9524999"/>
              <a:gd name="connsiteY5" fmla="*/ 2527300 h 9537700"/>
              <a:gd name="connsiteX6" fmla="*/ 7658099 w 9524999"/>
              <a:gd name="connsiteY6" fmla="*/ 3454400 h 9537700"/>
              <a:gd name="connsiteX7" fmla="*/ 8070849 w 9524999"/>
              <a:gd name="connsiteY7" fmla="*/ 2628900 h 9537700"/>
              <a:gd name="connsiteX8" fmla="*/ 9112249 w 9524999"/>
              <a:gd name="connsiteY8" fmla="*/ 2628900 h 9537700"/>
              <a:gd name="connsiteX9" fmla="*/ 9524999 w 9524999"/>
              <a:gd name="connsiteY9" fmla="*/ 3454400 h 9537700"/>
              <a:gd name="connsiteX10" fmla="*/ 9112249 w 9524999"/>
              <a:gd name="connsiteY10" fmla="*/ 4279900 h 9537700"/>
              <a:gd name="connsiteX11" fmla="*/ 8070849 w 9524999"/>
              <a:gd name="connsiteY11" fmla="*/ 4279900 h 9537700"/>
              <a:gd name="connsiteX12" fmla="*/ 7658099 w 9524999"/>
              <a:gd name="connsiteY12" fmla="*/ 5207000 h 9537700"/>
              <a:gd name="connsiteX13" fmla="*/ 8070849 w 9524999"/>
              <a:gd name="connsiteY13" fmla="*/ 4381500 h 9537700"/>
              <a:gd name="connsiteX14" fmla="*/ 9112249 w 9524999"/>
              <a:gd name="connsiteY14" fmla="*/ 4381500 h 9537700"/>
              <a:gd name="connsiteX15" fmla="*/ 9524999 w 9524999"/>
              <a:gd name="connsiteY15" fmla="*/ 5207000 h 9537700"/>
              <a:gd name="connsiteX16" fmla="*/ 9112249 w 9524999"/>
              <a:gd name="connsiteY16" fmla="*/ 6032500 h 9537700"/>
              <a:gd name="connsiteX17" fmla="*/ 8070849 w 9524999"/>
              <a:gd name="connsiteY17" fmla="*/ 6032500 h 9537700"/>
              <a:gd name="connsiteX18" fmla="*/ 7658099 w 9524999"/>
              <a:gd name="connsiteY18" fmla="*/ 6959600 h 9537700"/>
              <a:gd name="connsiteX19" fmla="*/ 8070849 w 9524999"/>
              <a:gd name="connsiteY19" fmla="*/ 6134100 h 9537700"/>
              <a:gd name="connsiteX20" fmla="*/ 9112249 w 9524999"/>
              <a:gd name="connsiteY20" fmla="*/ 6134100 h 9537700"/>
              <a:gd name="connsiteX21" fmla="*/ 9524999 w 9524999"/>
              <a:gd name="connsiteY21" fmla="*/ 6959600 h 9537700"/>
              <a:gd name="connsiteX22" fmla="*/ 9112249 w 9524999"/>
              <a:gd name="connsiteY22" fmla="*/ 7785100 h 9537700"/>
              <a:gd name="connsiteX23" fmla="*/ 8070849 w 9524999"/>
              <a:gd name="connsiteY23" fmla="*/ 7785100 h 9537700"/>
              <a:gd name="connsiteX24" fmla="*/ 7658099 w 9524999"/>
              <a:gd name="connsiteY24" fmla="*/ 8712200 h 9537700"/>
              <a:gd name="connsiteX25" fmla="*/ 8070849 w 9524999"/>
              <a:gd name="connsiteY25" fmla="*/ 7886700 h 9537700"/>
              <a:gd name="connsiteX26" fmla="*/ 9112249 w 9524999"/>
              <a:gd name="connsiteY26" fmla="*/ 7886700 h 9537700"/>
              <a:gd name="connsiteX27" fmla="*/ 9524999 w 9524999"/>
              <a:gd name="connsiteY27" fmla="*/ 8712200 h 9537700"/>
              <a:gd name="connsiteX28" fmla="*/ 9112249 w 9524999"/>
              <a:gd name="connsiteY28" fmla="*/ 9537700 h 9537700"/>
              <a:gd name="connsiteX29" fmla="*/ 8070849 w 9524999"/>
              <a:gd name="connsiteY29" fmla="*/ 9537700 h 9537700"/>
              <a:gd name="connsiteX30" fmla="*/ 6134099 w 9524999"/>
              <a:gd name="connsiteY30" fmla="*/ 825500 h 9537700"/>
              <a:gd name="connsiteX31" fmla="*/ 6546849 w 9524999"/>
              <a:gd name="connsiteY31" fmla="*/ 0 h 9537700"/>
              <a:gd name="connsiteX32" fmla="*/ 7588249 w 9524999"/>
              <a:gd name="connsiteY32" fmla="*/ 0 h 9537700"/>
              <a:gd name="connsiteX33" fmla="*/ 8000999 w 9524999"/>
              <a:gd name="connsiteY33" fmla="*/ 825500 h 9537700"/>
              <a:gd name="connsiteX34" fmla="*/ 7588249 w 9524999"/>
              <a:gd name="connsiteY34" fmla="*/ 1651000 h 9537700"/>
              <a:gd name="connsiteX35" fmla="*/ 6546849 w 9524999"/>
              <a:gd name="connsiteY35" fmla="*/ 1651000 h 9537700"/>
              <a:gd name="connsiteX36" fmla="*/ 6134099 w 9524999"/>
              <a:gd name="connsiteY36" fmla="*/ 2578100 h 9537700"/>
              <a:gd name="connsiteX37" fmla="*/ 6546849 w 9524999"/>
              <a:gd name="connsiteY37" fmla="*/ 1752600 h 9537700"/>
              <a:gd name="connsiteX38" fmla="*/ 7588249 w 9524999"/>
              <a:gd name="connsiteY38" fmla="*/ 1752600 h 9537700"/>
              <a:gd name="connsiteX39" fmla="*/ 8000999 w 9524999"/>
              <a:gd name="connsiteY39" fmla="*/ 2578100 h 9537700"/>
              <a:gd name="connsiteX40" fmla="*/ 7588249 w 9524999"/>
              <a:gd name="connsiteY40" fmla="*/ 3403600 h 9537700"/>
              <a:gd name="connsiteX41" fmla="*/ 6546849 w 9524999"/>
              <a:gd name="connsiteY41" fmla="*/ 3403600 h 9537700"/>
              <a:gd name="connsiteX42" fmla="*/ 6134099 w 9524999"/>
              <a:gd name="connsiteY42" fmla="*/ 4330700 h 9537700"/>
              <a:gd name="connsiteX43" fmla="*/ 6546849 w 9524999"/>
              <a:gd name="connsiteY43" fmla="*/ 3505200 h 9537700"/>
              <a:gd name="connsiteX44" fmla="*/ 7588249 w 9524999"/>
              <a:gd name="connsiteY44" fmla="*/ 3505200 h 9537700"/>
              <a:gd name="connsiteX45" fmla="*/ 8000999 w 9524999"/>
              <a:gd name="connsiteY45" fmla="*/ 4330700 h 9537700"/>
              <a:gd name="connsiteX46" fmla="*/ 7588249 w 9524999"/>
              <a:gd name="connsiteY46" fmla="*/ 5156200 h 9537700"/>
              <a:gd name="connsiteX47" fmla="*/ 6546849 w 9524999"/>
              <a:gd name="connsiteY47" fmla="*/ 5156200 h 9537700"/>
              <a:gd name="connsiteX48" fmla="*/ 6134099 w 9524999"/>
              <a:gd name="connsiteY48" fmla="*/ 6083300 h 9537700"/>
              <a:gd name="connsiteX49" fmla="*/ 6546849 w 9524999"/>
              <a:gd name="connsiteY49" fmla="*/ 5257800 h 9537700"/>
              <a:gd name="connsiteX50" fmla="*/ 7588249 w 9524999"/>
              <a:gd name="connsiteY50" fmla="*/ 5257800 h 9537700"/>
              <a:gd name="connsiteX51" fmla="*/ 8000999 w 9524999"/>
              <a:gd name="connsiteY51" fmla="*/ 6083300 h 9537700"/>
              <a:gd name="connsiteX52" fmla="*/ 7588249 w 9524999"/>
              <a:gd name="connsiteY52" fmla="*/ 6908800 h 9537700"/>
              <a:gd name="connsiteX53" fmla="*/ 6546849 w 9524999"/>
              <a:gd name="connsiteY53" fmla="*/ 6908800 h 9537700"/>
              <a:gd name="connsiteX54" fmla="*/ 6134099 w 9524999"/>
              <a:gd name="connsiteY54" fmla="*/ 7835900 h 9537700"/>
              <a:gd name="connsiteX55" fmla="*/ 6546849 w 9524999"/>
              <a:gd name="connsiteY55" fmla="*/ 7010400 h 9537700"/>
              <a:gd name="connsiteX56" fmla="*/ 7588249 w 9524999"/>
              <a:gd name="connsiteY56" fmla="*/ 7010400 h 9537700"/>
              <a:gd name="connsiteX57" fmla="*/ 8000999 w 9524999"/>
              <a:gd name="connsiteY57" fmla="*/ 7835900 h 9537700"/>
              <a:gd name="connsiteX58" fmla="*/ 7588249 w 9524999"/>
              <a:gd name="connsiteY58" fmla="*/ 8661400 h 9537700"/>
              <a:gd name="connsiteX59" fmla="*/ 6546849 w 9524999"/>
              <a:gd name="connsiteY59" fmla="*/ 8661400 h 9537700"/>
              <a:gd name="connsiteX60" fmla="*/ 4572001 w 9524999"/>
              <a:gd name="connsiteY60" fmla="*/ 1701800 h 9537700"/>
              <a:gd name="connsiteX61" fmla="*/ 4984749 w 9524999"/>
              <a:gd name="connsiteY61" fmla="*/ 876300 h 9537700"/>
              <a:gd name="connsiteX62" fmla="*/ 6026149 w 9524999"/>
              <a:gd name="connsiteY62" fmla="*/ 876300 h 9537700"/>
              <a:gd name="connsiteX63" fmla="*/ 6438899 w 9524999"/>
              <a:gd name="connsiteY63" fmla="*/ 1701800 h 9537700"/>
              <a:gd name="connsiteX64" fmla="*/ 6026149 w 9524999"/>
              <a:gd name="connsiteY64" fmla="*/ 2527300 h 9537700"/>
              <a:gd name="connsiteX65" fmla="*/ 4984749 w 9524999"/>
              <a:gd name="connsiteY65" fmla="*/ 2527300 h 9537700"/>
              <a:gd name="connsiteX66" fmla="*/ 4572001 w 9524999"/>
              <a:gd name="connsiteY66" fmla="*/ 3454400 h 9537700"/>
              <a:gd name="connsiteX67" fmla="*/ 4984749 w 9524999"/>
              <a:gd name="connsiteY67" fmla="*/ 2628900 h 9537700"/>
              <a:gd name="connsiteX68" fmla="*/ 6026149 w 9524999"/>
              <a:gd name="connsiteY68" fmla="*/ 2628900 h 9537700"/>
              <a:gd name="connsiteX69" fmla="*/ 6438899 w 9524999"/>
              <a:gd name="connsiteY69" fmla="*/ 3454400 h 9537700"/>
              <a:gd name="connsiteX70" fmla="*/ 6026149 w 9524999"/>
              <a:gd name="connsiteY70" fmla="*/ 4279900 h 9537700"/>
              <a:gd name="connsiteX71" fmla="*/ 4984749 w 9524999"/>
              <a:gd name="connsiteY71" fmla="*/ 4279900 h 9537700"/>
              <a:gd name="connsiteX72" fmla="*/ 4572001 w 9524999"/>
              <a:gd name="connsiteY72" fmla="*/ 5207000 h 9537700"/>
              <a:gd name="connsiteX73" fmla="*/ 4984749 w 9524999"/>
              <a:gd name="connsiteY73" fmla="*/ 4381500 h 9537700"/>
              <a:gd name="connsiteX74" fmla="*/ 6026149 w 9524999"/>
              <a:gd name="connsiteY74" fmla="*/ 4381500 h 9537700"/>
              <a:gd name="connsiteX75" fmla="*/ 6438899 w 9524999"/>
              <a:gd name="connsiteY75" fmla="*/ 5207000 h 9537700"/>
              <a:gd name="connsiteX76" fmla="*/ 6026149 w 9524999"/>
              <a:gd name="connsiteY76" fmla="*/ 6032500 h 9537700"/>
              <a:gd name="connsiteX77" fmla="*/ 4984749 w 9524999"/>
              <a:gd name="connsiteY77" fmla="*/ 6032500 h 9537700"/>
              <a:gd name="connsiteX78" fmla="*/ 4572001 w 9524999"/>
              <a:gd name="connsiteY78" fmla="*/ 6959600 h 9537700"/>
              <a:gd name="connsiteX79" fmla="*/ 4984749 w 9524999"/>
              <a:gd name="connsiteY79" fmla="*/ 6134100 h 9537700"/>
              <a:gd name="connsiteX80" fmla="*/ 6026149 w 9524999"/>
              <a:gd name="connsiteY80" fmla="*/ 6134100 h 9537700"/>
              <a:gd name="connsiteX81" fmla="*/ 6438899 w 9524999"/>
              <a:gd name="connsiteY81" fmla="*/ 6959600 h 9537700"/>
              <a:gd name="connsiteX82" fmla="*/ 6026149 w 9524999"/>
              <a:gd name="connsiteY82" fmla="*/ 7785100 h 9537700"/>
              <a:gd name="connsiteX83" fmla="*/ 4984749 w 9524999"/>
              <a:gd name="connsiteY83" fmla="*/ 7785100 h 9537700"/>
              <a:gd name="connsiteX84" fmla="*/ 4572001 w 9524999"/>
              <a:gd name="connsiteY84" fmla="*/ 8712200 h 9537700"/>
              <a:gd name="connsiteX85" fmla="*/ 4984749 w 9524999"/>
              <a:gd name="connsiteY85" fmla="*/ 7886700 h 9537700"/>
              <a:gd name="connsiteX86" fmla="*/ 6026149 w 9524999"/>
              <a:gd name="connsiteY86" fmla="*/ 7886700 h 9537700"/>
              <a:gd name="connsiteX87" fmla="*/ 6438899 w 9524999"/>
              <a:gd name="connsiteY87" fmla="*/ 8712200 h 9537700"/>
              <a:gd name="connsiteX88" fmla="*/ 6026149 w 9524999"/>
              <a:gd name="connsiteY88" fmla="*/ 9537700 h 9537700"/>
              <a:gd name="connsiteX89" fmla="*/ 4984749 w 9524999"/>
              <a:gd name="connsiteY89" fmla="*/ 9537700 h 9537700"/>
              <a:gd name="connsiteX90" fmla="*/ 3048002 w 9524999"/>
              <a:gd name="connsiteY90" fmla="*/ 825500 h 9537700"/>
              <a:gd name="connsiteX91" fmla="*/ 3460751 w 9524999"/>
              <a:gd name="connsiteY91" fmla="*/ 0 h 9537700"/>
              <a:gd name="connsiteX92" fmla="*/ 4502152 w 9524999"/>
              <a:gd name="connsiteY92" fmla="*/ 0 h 9537700"/>
              <a:gd name="connsiteX93" fmla="*/ 4914899 w 9524999"/>
              <a:gd name="connsiteY93" fmla="*/ 825500 h 9537700"/>
              <a:gd name="connsiteX94" fmla="*/ 4502152 w 9524999"/>
              <a:gd name="connsiteY94" fmla="*/ 1651000 h 9537700"/>
              <a:gd name="connsiteX95" fmla="*/ 3460751 w 9524999"/>
              <a:gd name="connsiteY95" fmla="*/ 1651000 h 9537700"/>
              <a:gd name="connsiteX96" fmla="*/ 3048002 w 9524999"/>
              <a:gd name="connsiteY96" fmla="*/ 2578100 h 9537700"/>
              <a:gd name="connsiteX97" fmla="*/ 3460751 w 9524999"/>
              <a:gd name="connsiteY97" fmla="*/ 1752600 h 9537700"/>
              <a:gd name="connsiteX98" fmla="*/ 4502152 w 9524999"/>
              <a:gd name="connsiteY98" fmla="*/ 1752600 h 9537700"/>
              <a:gd name="connsiteX99" fmla="*/ 4914899 w 9524999"/>
              <a:gd name="connsiteY99" fmla="*/ 2578100 h 9537700"/>
              <a:gd name="connsiteX100" fmla="*/ 4502152 w 9524999"/>
              <a:gd name="connsiteY100" fmla="*/ 3403600 h 9537700"/>
              <a:gd name="connsiteX101" fmla="*/ 3460751 w 9524999"/>
              <a:gd name="connsiteY101" fmla="*/ 3403600 h 9537700"/>
              <a:gd name="connsiteX102" fmla="*/ 3048002 w 9524999"/>
              <a:gd name="connsiteY102" fmla="*/ 4330700 h 9537700"/>
              <a:gd name="connsiteX103" fmla="*/ 3460751 w 9524999"/>
              <a:gd name="connsiteY103" fmla="*/ 3505200 h 9537700"/>
              <a:gd name="connsiteX104" fmla="*/ 4502152 w 9524999"/>
              <a:gd name="connsiteY104" fmla="*/ 3505200 h 9537700"/>
              <a:gd name="connsiteX105" fmla="*/ 4914899 w 9524999"/>
              <a:gd name="connsiteY105" fmla="*/ 4330700 h 9537700"/>
              <a:gd name="connsiteX106" fmla="*/ 4502152 w 9524999"/>
              <a:gd name="connsiteY106" fmla="*/ 5156200 h 9537700"/>
              <a:gd name="connsiteX107" fmla="*/ 3460751 w 9524999"/>
              <a:gd name="connsiteY107" fmla="*/ 5156200 h 9537700"/>
              <a:gd name="connsiteX108" fmla="*/ 3048002 w 9524999"/>
              <a:gd name="connsiteY108" fmla="*/ 6083300 h 9537700"/>
              <a:gd name="connsiteX109" fmla="*/ 3460751 w 9524999"/>
              <a:gd name="connsiteY109" fmla="*/ 5257800 h 9537700"/>
              <a:gd name="connsiteX110" fmla="*/ 4502152 w 9524999"/>
              <a:gd name="connsiteY110" fmla="*/ 5257800 h 9537700"/>
              <a:gd name="connsiteX111" fmla="*/ 4914899 w 9524999"/>
              <a:gd name="connsiteY111" fmla="*/ 6083300 h 9537700"/>
              <a:gd name="connsiteX112" fmla="*/ 4502152 w 9524999"/>
              <a:gd name="connsiteY112" fmla="*/ 6908800 h 9537700"/>
              <a:gd name="connsiteX113" fmla="*/ 3460751 w 9524999"/>
              <a:gd name="connsiteY113" fmla="*/ 6908800 h 9537700"/>
              <a:gd name="connsiteX114" fmla="*/ 3048002 w 9524999"/>
              <a:gd name="connsiteY114" fmla="*/ 7835900 h 9537700"/>
              <a:gd name="connsiteX115" fmla="*/ 3460751 w 9524999"/>
              <a:gd name="connsiteY115" fmla="*/ 7010400 h 9537700"/>
              <a:gd name="connsiteX116" fmla="*/ 4502152 w 9524999"/>
              <a:gd name="connsiteY116" fmla="*/ 7010400 h 9537700"/>
              <a:gd name="connsiteX117" fmla="*/ 4914899 w 9524999"/>
              <a:gd name="connsiteY117" fmla="*/ 7835900 h 9537700"/>
              <a:gd name="connsiteX118" fmla="*/ 4502152 w 9524999"/>
              <a:gd name="connsiteY118" fmla="*/ 8661400 h 9537700"/>
              <a:gd name="connsiteX119" fmla="*/ 3460751 w 9524999"/>
              <a:gd name="connsiteY119" fmla="*/ 8661400 h 9537700"/>
              <a:gd name="connsiteX120" fmla="*/ 1524002 w 9524999"/>
              <a:gd name="connsiteY120" fmla="*/ 8712200 h 9537700"/>
              <a:gd name="connsiteX121" fmla="*/ 1936751 w 9524999"/>
              <a:gd name="connsiteY121" fmla="*/ 7886700 h 9537700"/>
              <a:gd name="connsiteX122" fmla="*/ 2978151 w 9524999"/>
              <a:gd name="connsiteY122" fmla="*/ 7886700 h 9537700"/>
              <a:gd name="connsiteX123" fmla="*/ 3390902 w 9524999"/>
              <a:gd name="connsiteY123" fmla="*/ 8712200 h 9537700"/>
              <a:gd name="connsiteX124" fmla="*/ 2978151 w 9524999"/>
              <a:gd name="connsiteY124" fmla="*/ 9537700 h 9537700"/>
              <a:gd name="connsiteX125" fmla="*/ 1936751 w 9524999"/>
              <a:gd name="connsiteY125" fmla="*/ 9537700 h 9537700"/>
              <a:gd name="connsiteX126" fmla="*/ 1524001 w 9524999"/>
              <a:gd name="connsiteY126" fmla="*/ 6959600 h 9537700"/>
              <a:gd name="connsiteX127" fmla="*/ 1936751 w 9524999"/>
              <a:gd name="connsiteY127" fmla="*/ 6134100 h 9537700"/>
              <a:gd name="connsiteX128" fmla="*/ 2978151 w 9524999"/>
              <a:gd name="connsiteY128" fmla="*/ 6134100 h 9537700"/>
              <a:gd name="connsiteX129" fmla="*/ 3390902 w 9524999"/>
              <a:gd name="connsiteY129" fmla="*/ 6959600 h 9537700"/>
              <a:gd name="connsiteX130" fmla="*/ 2978151 w 9524999"/>
              <a:gd name="connsiteY130" fmla="*/ 7785100 h 9537700"/>
              <a:gd name="connsiteX131" fmla="*/ 1936751 w 9524999"/>
              <a:gd name="connsiteY131" fmla="*/ 7785100 h 9537700"/>
              <a:gd name="connsiteX132" fmla="*/ 1524001 w 9524999"/>
              <a:gd name="connsiteY132" fmla="*/ 5207000 h 9537700"/>
              <a:gd name="connsiteX133" fmla="*/ 1936751 w 9524999"/>
              <a:gd name="connsiteY133" fmla="*/ 4381500 h 9537700"/>
              <a:gd name="connsiteX134" fmla="*/ 2978151 w 9524999"/>
              <a:gd name="connsiteY134" fmla="*/ 4381500 h 9537700"/>
              <a:gd name="connsiteX135" fmla="*/ 3390902 w 9524999"/>
              <a:gd name="connsiteY135" fmla="*/ 5207000 h 9537700"/>
              <a:gd name="connsiteX136" fmla="*/ 2978151 w 9524999"/>
              <a:gd name="connsiteY136" fmla="*/ 6032500 h 9537700"/>
              <a:gd name="connsiteX137" fmla="*/ 1936751 w 9524999"/>
              <a:gd name="connsiteY137" fmla="*/ 6032500 h 9537700"/>
              <a:gd name="connsiteX138" fmla="*/ 1524001 w 9524999"/>
              <a:gd name="connsiteY138" fmla="*/ 3454400 h 9537700"/>
              <a:gd name="connsiteX139" fmla="*/ 1936751 w 9524999"/>
              <a:gd name="connsiteY139" fmla="*/ 2628900 h 9537700"/>
              <a:gd name="connsiteX140" fmla="*/ 2978151 w 9524999"/>
              <a:gd name="connsiteY140" fmla="*/ 2628900 h 9537700"/>
              <a:gd name="connsiteX141" fmla="*/ 3390902 w 9524999"/>
              <a:gd name="connsiteY141" fmla="*/ 3454400 h 9537700"/>
              <a:gd name="connsiteX142" fmla="*/ 2978151 w 9524999"/>
              <a:gd name="connsiteY142" fmla="*/ 4279900 h 9537700"/>
              <a:gd name="connsiteX143" fmla="*/ 1936751 w 9524999"/>
              <a:gd name="connsiteY143" fmla="*/ 4279900 h 9537700"/>
              <a:gd name="connsiteX144" fmla="*/ 1524001 w 9524999"/>
              <a:gd name="connsiteY144" fmla="*/ 1701800 h 9537700"/>
              <a:gd name="connsiteX145" fmla="*/ 1936751 w 9524999"/>
              <a:gd name="connsiteY145" fmla="*/ 876300 h 9537700"/>
              <a:gd name="connsiteX146" fmla="*/ 2978151 w 9524999"/>
              <a:gd name="connsiteY146" fmla="*/ 876300 h 9537700"/>
              <a:gd name="connsiteX147" fmla="*/ 3390902 w 9524999"/>
              <a:gd name="connsiteY147" fmla="*/ 1701800 h 9537700"/>
              <a:gd name="connsiteX148" fmla="*/ 2978151 w 9524999"/>
              <a:gd name="connsiteY148" fmla="*/ 2527300 h 9537700"/>
              <a:gd name="connsiteX149" fmla="*/ 1936751 w 9524999"/>
              <a:gd name="connsiteY149" fmla="*/ 2527300 h 9537700"/>
              <a:gd name="connsiteX150" fmla="*/ 1 w 9524999"/>
              <a:gd name="connsiteY150" fmla="*/ 4330700 h 9537700"/>
              <a:gd name="connsiteX151" fmla="*/ 412751 w 9524999"/>
              <a:gd name="connsiteY151" fmla="*/ 3505200 h 9537700"/>
              <a:gd name="connsiteX152" fmla="*/ 1454151 w 9524999"/>
              <a:gd name="connsiteY152" fmla="*/ 3505200 h 9537700"/>
              <a:gd name="connsiteX153" fmla="*/ 1866901 w 9524999"/>
              <a:gd name="connsiteY153" fmla="*/ 4330700 h 9537700"/>
              <a:gd name="connsiteX154" fmla="*/ 1454151 w 9524999"/>
              <a:gd name="connsiteY154" fmla="*/ 5156200 h 9537700"/>
              <a:gd name="connsiteX155" fmla="*/ 412751 w 9524999"/>
              <a:gd name="connsiteY155" fmla="*/ 5156200 h 9537700"/>
              <a:gd name="connsiteX156" fmla="*/ 1 w 9524999"/>
              <a:gd name="connsiteY156" fmla="*/ 6083300 h 9537700"/>
              <a:gd name="connsiteX157" fmla="*/ 412751 w 9524999"/>
              <a:gd name="connsiteY157" fmla="*/ 5257800 h 9537700"/>
              <a:gd name="connsiteX158" fmla="*/ 1454151 w 9524999"/>
              <a:gd name="connsiteY158" fmla="*/ 5257800 h 9537700"/>
              <a:gd name="connsiteX159" fmla="*/ 1866901 w 9524999"/>
              <a:gd name="connsiteY159" fmla="*/ 6083300 h 9537700"/>
              <a:gd name="connsiteX160" fmla="*/ 1454151 w 9524999"/>
              <a:gd name="connsiteY160" fmla="*/ 6908800 h 9537700"/>
              <a:gd name="connsiteX161" fmla="*/ 412751 w 9524999"/>
              <a:gd name="connsiteY161" fmla="*/ 6908800 h 9537700"/>
              <a:gd name="connsiteX162" fmla="*/ 1 w 9524999"/>
              <a:gd name="connsiteY162" fmla="*/ 7835900 h 9537700"/>
              <a:gd name="connsiteX163" fmla="*/ 412751 w 9524999"/>
              <a:gd name="connsiteY163" fmla="*/ 7010400 h 9537700"/>
              <a:gd name="connsiteX164" fmla="*/ 1454151 w 9524999"/>
              <a:gd name="connsiteY164" fmla="*/ 7010400 h 9537700"/>
              <a:gd name="connsiteX165" fmla="*/ 1866901 w 9524999"/>
              <a:gd name="connsiteY165" fmla="*/ 7835900 h 9537700"/>
              <a:gd name="connsiteX166" fmla="*/ 1454151 w 9524999"/>
              <a:gd name="connsiteY166" fmla="*/ 8661400 h 9537700"/>
              <a:gd name="connsiteX167" fmla="*/ 412751 w 9524999"/>
              <a:gd name="connsiteY167" fmla="*/ 8661400 h 9537700"/>
              <a:gd name="connsiteX168" fmla="*/ 1 w 9524999"/>
              <a:gd name="connsiteY168" fmla="*/ 2578100 h 9537700"/>
              <a:gd name="connsiteX169" fmla="*/ 412751 w 9524999"/>
              <a:gd name="connsiteY169" fmla="*/ 1752600 h 9537700"/>
              <a:gd name="connsiteX170" fmla="*/ 1454151 w 9524999"/>
              <a:gd name="connsiteY170" fmla="*/ 1752600 h 9537700"/>
              <a:gd name="connsiteX171" fmla="*/ 1866900 w 9524999"/>
              <a:gd name="connsiteY171" fmla="*/ 2578100 h 9537700"/>
              <a:gd name="connsiteX172" fmla="*/ 1454151 w 9524999"/>
              <a:gd name="connsiteY172" fmla="*/ 3403600 h 9537700"/>
              <a:gd name="connsiteX173" fmla="*/ 412751 w 9524999"/>
              <a:gd name="connsiteY173" fmla="*/ 3403600 h 9537700"/>
              <a:gd name="connsiteX174" fmla="*/ 0 w 9524999"/>
              <a:gd name="connsiteY174" fmla="*/ 825500 h 9537700"/>
              <a:gd name="connsiteX175" fmla="*/ 412750 w 9524999"/>
              <a:gd name="connsiteY175" fmla="*/ 0 h 9537700"/>
              <a:gd name="connsiteX176" fmla="*/ 1454150 w 9524999"/>
              <a:gd name="connsiteY176" fmla="*/ 0 h 9537700"/>
              <a:gd name="connsiteX177" fmla="*/ 1866900 w 9524999"/>
              <a:gd name="connsiteY177" fmla="*/ 825500 h 9537700"/>
              <a:gd name="connsiteX178" fmla="*/ 1454150 w 9524999"/>
              <a:gd name="connsiteY178" fmla="*/ 1651000 h 9537700"/>
              <a:gd name="connsiteX179" fmla="*/ 412750 w 9524999"/>
              <a:gd name="connsiteY179" fmla="*/ 1651000 h 95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9524999" h="9537700">
                <a:moveTo>
                  <a:pt x="7658099" y="1701800"/>
                </a:moveTo>
                <a:lnTo>
                  <a:pt x="8070849" y="876300"/>
                </a:lnTo>
                <a:lnTo>
                  <a:pt x="9112249" y="876300"/>
                </a:lnTo>
                <a:lnTo>
                  <a:pt x="9524999" y="1701800"/>
                </a:lnTo>
                <a:lnTo>
                  <a:pt x="9112249" y="2527300"/>
                </a:lnTo>
                <a:lnTo>
                  <a:pt x="8070849" y="2527300"/>
                </a:lnTo>
                <a:close/>
                <a:moveTo>
                  <a:pt x="7658099" y="3454400"/>
                </a:moveTo>
                <a:lnTo>
                  <a:pt x="8070849" y="2628900"/>
                </a:lnTo>
                <a:lnTo>
                  <a:pt x="9112249" y="2628900"/>
                </a:lnTo>
                <a:lnTo>
                  <a:pt x="9524999" y="3454400"/>
                </a:lnTo>
                <a:lnTo>
                  <a:pt x="9112249" y="4279900"/>
                </a:lnTo>
                <a:lnTo>
                  <a:pt x="8070849" y="4279900"/>
                </a:lnTo>
                <a:close/>
                <a:moveTo>
                  <a:pt x="7658099" y="5207000"/>
                </a:moveTo>
                <a:lnTo>
                  <a:pt x="8070849" y="4381500"/>
                </a:lnTo>
                <a:lnTo>
                  <a:pt x="9112249" y="4381500"/>
                </a:lnTo>
                <a:lnTo>
                  <a:pt x="9524999" y="5207000"/>
                </a:lnTo>
                <a:lnTo>
                  <a:pt x="9112249" y="6032500"/>
                </a:lnTo>
                <a:lnTo>
                  <a:pt x="8070849" y="6032500"/>
                </a:lnTo>
                <a:close/>
                <a:moveTo>
                  <a:pt x="7658099" y="6959600"/>
                </a:moveTo>
                <a:lnTo>
                  <a:pt x="8070849" y="6134100"/>
                </a:lnTo>
                <a:lnTo>
                  <a:pt x="9112249" y="6134100"/>
                </a:lnTo>
                <a:lnTo>
                  <a:pt x="9524999" y="6959600"/>
                </a:lnTo>
                <a:lnTo>
                  <a:pt x="9112249" y="7785100"/>
                </a:lnTo>
                <a:lnTo>
                  <a:pt x="8070849" y="7785100"/>
                </a:lnTo>
                <a:close/>
                <a:moveTo>
                  <a:pt x="7658099" y="8712200"/>
                </a:moveTo>
                <a:lnTo>
                  <a:pt x="8070849" y="7886700"/>
                </a:lnTo>
                <a:lnTo>
                  <a:pt x="9112249" y="7886700"/>
                </a:lnTo>
                <a:lnTo>
                  <a:pt x="9524999" y="8712200"/>
                </a:lnTo>
                <a:lnTo>
                  <a:pt x="9112249" y="9537700"/>
                </a:lnTo>
                <a:lnTo>
                  <a:pt x="8070849" y="9537700"/>
                </a:lnTo>
                <a:close/>
                <a:moveTo>
                  <a:pt x="6134099" y="825500"/>
                </a:moveTo>
                <a:lnTo>
                  <a:pt x="6546849" y="0"/>
                </a:lnTo>
                <a:lnTo>
                  <a:pt x="7588249" y="0"/>
                </a:lnTo>
                <a:lnTo>
                  <a:pt x="8000999" y="825500"/>
                </a:lnTo>
                <a:lnTo>
                  <a:pt x="7588249" y="1651000"/>
                </a:lnTo>
                <a:lnTo>
                  <a:pt x="6546849" y="1651000"/>
                </a:lnTo>
                <a:close/>
                <a:moveTo>
                  <a:pt x="6134099" y="2578100"/>
                </a:moveTo>
                <a:lnTo>
                  <a:pt x="6546849" y="1752600"/>
                </a:lnTo>
                <a:lnTo>
                  <a:pt x="7588249" y="1752600"/>
                </a:lnTo>
                <a:lnTo>
                  <a:pt x="8000999" y="2578100"/>
                </a:lnTo>
                <a:lnTo>
                  <a:pt x="7588249" y="3403600"/>
                </a:lnTo>
                <a:lnTo>
                  <a:pt x="6546849" y="3403600"/>
                </a:lnTo>
                <a:close/>
                <a:moveTo>
                  <a:pt x="6134099" y="4330700"/>
                </a:moveTo>
                <a:lnTo>
                  <a:pt x="6546849" y="3505200"/>
                </a:lnTo>
                <a:lnTo>
                  <a:pt x="7588249" y="3505200"/>
                </a:lnTo>
                <a:lnTo>
                  <a:pt x="8000999" y="4330700"/>
                </a:lnTo>
                <a:lnTo>
                  <a:pt x="7588249" y="5156200"/>
                </a:lnTo>
                <a:lnTo>
                  <a:pt x="6546849" y="5156200"/>
                </a:lnTo>
                <a:close/>
                <a:moveTo>
                  <a:pt x="6134099" y="6083300"/>
                </a:moveTo>
                <a:lnTo>
                  <a:pt x="6546849" y="5257800"/>
                </a:lnTo>
                <a:lnTo>
                  <a:pt x="7588249" y="5257800"/>
                </a:lnTo>
                <a:lnTo>
                  <a:pt x="8000999" y="6083300"/>
                </a:lnTo>
                <a:lnTo>
                  <a:pt x="7588249" y="6908800"/>
                </a:lnTo>
                <a:lnTo>
                  <a:pt x="6546849" y="6908800"/>
                </a:lnTo>
                <a:close/>
                <a:moveTo>
                  <a:pt x="6134099" y="7835900"/>
                </a:moveTo>
                <a:lnTo>
                  <a:pt x="6546849" y="7010400"/>
                </a:lnTo>
                <a:lnTo>
                  <a:pt x="7588249" y="7010400"/>
                </a:lnTo>
                <a:lnTo>
                  <a:pt x="8000999" y="7835900"/>
                </a:lnTo>
                <a:lnTo>
                  <a:pt x="7588249" y="8661400"/>
                </a:lnTo>
                <a:lnTo>
                  <a:pt x="6546849" y="8661400"/>
                </a:lnTo>
                <a:close/>
                <a:moveTo>
                  <a:pt x="4572001" y="1701800"/>
                </a:moveTo>
                <a:lnTo>
                  <a:pt x="4984749" y="876300"/>
                </a:lnTo>
                <a:lnTo>
                  <a:pt x="6026149" y="876300"/>
                </a:lnTo>
                <a:lnTo>
                  <a:pt x="6438899" y="1701800"/>
                </a:lnTo>
                <a:lnTo>
                  <a:pt x="6026149" y="2527300"/>
                </a:lnTo>
                <a:lnTo>
                  <a:pt x="4984749" y="2527300"/>
                </a:lnTo>
                <a:close/>
                <a:moveTo>
                  <a:pt x="4572001" y="3454400"/>
                </a:moveTo>
                <a:lnTo>
                  <a:pt x="4984749" y="2628900"/>
                </a:lnTo>
                <a:lnTo>
                  <a:pt x="6026149" y="2628900"/>
                </a:lnTo>
                <a:lnTo>
                  <a:pt x="6438899" y="3454400"/>
                </a:lnTo>
                <a:lnTo>
                  <a:pt x="6026149" y="4279900"/>
                </a:lnTo>
                <a:lnTo>
                  <a:pt x="4984749" y="4279900"/>
                </a:lnTo>
                <a:close/>
                <a:moveTo>
                  <a:pt x="4572001" y="5207000"/>
                </a:moveTo>
                <a:lnTo>
                  <a:pt x="4984749" y="4381500"/>
                </a:lnTo>
                <a:lnTo>
                  <a:pt x="6026149" y="4381500"/>
                </a:lnTo>
                <a:lnTo>
                  <a:pt x="6438899" y="5207000"/>
                </a:lnTo>
                <a:lnTo>
                  <a:pt x="6026149" y="6032500"/>
                </a:lnTo>
                <a:lnTo>
                  <a:pt x="4984749" y="6032500"/>
                </a:lnTo>
                <a:close/>
                <a:moveTo>
                  <a:pt x="4572001" y="6959600"/>
                </a:moveTo>
                <a:lnTo>
                  <a:pt x="4984749" y="6134100"/>
                </a:lnTo>
                <a:lnTo>
                  <a:pt x="6026149" y="6134100"/>
                </a:lnTo>
                <a:lnTo>
                  <a:pt x="6438899" y="6959600"/>
                </a:lnTo>
                <a:lnTo>
                  <a:pt x="6026149" y="7785100"/>
                </a:lnTo>
                <a:lnTo>
                  <a:pt x="4984749" y="7785100"/>
                </a:lnTo>
                <a:close/>
                <a:moveTo>
                  <a:pt x="4572001" y="8712200"/>
                </a:moveTo>
                <a:lnTo>
                  <a:pt x="4984749" y="7886700"/>
                </a:lnTo>
                <a:lnTo>
                  <a:pt x="6026149" y="7886700"/>
                </a:lnTo>
                <a:lnTo>
                  <a:pt x="6438899" y="8712200"/>
                </a:lnTo>
                <a:lnTo>
                  <a:pt x="6026149" y="9537700"/>
                </a:lnTo>
                <a:lnTo>
                  <a:pt x="4984749" y="9537700"/>
                </a:lnTo>
                <a:close/>
                <a:moveTo>
                  <a:pt x="3048002" y="825500"/>
                </a:moveTo>
                <a:lnTo>
                  <a:pt x="3460751" y="0"/>
                </a:lnTo>
                <a:lnTo>
                  <a:pt x="4502152" y="0"/>
                </a:lnTo>
                <a:lnTo>
                  <a:pt x="4914899" y="825500"/>
                </a:lnTo>
                <a:lnTo>
                  <a:pt x="4502152" y="1651000"/>
                </a:lnTo>
                <a:lnTo>
                  <a:pt x="3460751" y="1651000"/>
                </a:lnTo>
                <a:close/>
                <a:moveTo>
                  <a:pt x="3048002" y="2578100"/>
                </a:moveTo>
                <a:lnTo>
                  <a:pt x="3460751" y="1752600"/>
                </a:lnTo>
                <a:lnTo>
                  <a:pt x="4502152" y="1752600"/>
                </a:lnTo>
                <a:lnTo>
                  <a:pt x="4914899" y="2578100"/>
                </a:lnTo>
                <a:lnTo>
                  <a:pt x="4502152" y="3403600"/>
                </a:lnTo>
                <a:lnTo>
                  <a:pt x="3460751" y="3403600"/>
                </a:lnTo>
                <a:close/>
                <a:moveTo>
                  <a:pt x="3048002" y="4330700"/>
                </a:moveTo>
                <a:lnTo>
                  <a:pt x="3460751" y="3505200"/>
                </a:lnTo>
                <a:lnTo>
                  <a:pt x="4502152" y="3505200"/>
                </a:lnTo>
                <a:lnTo>
                  <a:pt x="4914899" y="4330700"/>
                </a:lnTo>
                <a:lnTo>
                  <a:pt x="4502152" y="5156200"/>
                </a:lnTo>
                <a:lnTo>
                  <a:pt x="3460751" y="5156200"/>
                </a:lnTo>
                <a:close/>
                <a:moveTo>
                  <a:pt x="3048002" y="6083300"/>
                </a:moveTo>
                <a:lnTo>
                  <a:pt x="3460751" y="5257800"/>
                </a:lnTo>
                <a:lnTo>
                  <a:pt x="4502152" y="5257800"/>
                </a:lnTo>
                <a:lnTo>
                  <a:pt x="4914899" y="6083300"/>
                </a:lnTo>
                <a:lnTo>
                  <a:pt x="4502152" y="6908800"/>
                </a:lnTo>
                <a:lnTo>
                  <a:pt x="3460751" y="6908800"/>
                </a:lnTo>
                <a:close/>
                <a:moveTo>
                  <a:pt x="3048002" y="7835900"/>
                </a:moveTo>
                <a:lnTo>
                  <a:pt x="3460751" y="7010400"/>
                </a:lnTo>
                <a:lnTo>
                  <a:pt x="4502152" y="7010400"/>
                </a:lnTo>
                <a:lnTo>
                  <a:pt x="4914899" y="7835900"/>
                </a:lnTo>
                <a:lnTo>
                  <a:pt x="4502152" y="8661400"/>
                </a:lnTo>
                <a:lnTo>
                  <a:pt x="3460751" y="8661400"/>
                </a:lnTo>
                <a:close/>
                <a:moveTo>
                  <a:pt x="1524002" y="8712200"/>
                </a:moveTo>
                <a:lnTo>
                  <a:pt x="1936751" y="7886700"/>
                </a:lnTo>
                <a:lnTo>
                  <a:pt x="2978151" y="7886700"/>
                </a:lnTo>
                <a:lnTo>
                  <a:pt x="3390902" y="8712200"/>
                </a:lnTo>
                <a:lnTo>
                  <a:pt x="2978151" y="9537700"/>
                </a:lnTo>
                <a:lnTo>
                  <a:pt x="1936751" y="9537700"/>
                </a:lnTo>
                <a:close/>
                <a:moveTo>
                  <a:pt x="1524001" y="6959600"/>
                </a:moveTo>
                <a:lnTo>
                  <a:pt x="1936751" y="6134100"/>
                </a:lnTo>
                <a:lnTo>
                  <a:pt x="2978151" y="6134100"/>
                </a:lnTo>
                <a:lnTo>
                  <a:pt x="3390902" y="6959600"/>
                </a:lnTo>
                <a:lnTo>
                  <a:pt x="2978151" y="7785100"/>
                </a:lnTo>
                <a:lnTo>
                  <a:pt x="1936751" y="7785100"/>
                </a:lnTo>
                <a:close/>
                <a:moveTo>
                  <a:pt x="1524001" y="5207000"/>
                </a:moveTo>
                <a:lnTo>
                  <a:pt x="1936751" y="4381500"/>
                </a:lnTo>
                <a:lnTo>
                  <a:pt x="2978151" y="4381500"/>
                </a:lnTo>
                <a:lnTo>
                  <a:pt x="3390902" y="5207000"/>
                </a:lnTo>
                <a:lnTo>
                  <a:pt x="2978151" y="6032500"/>
                </a:lnTo>
                <a:lnTo>
                  <a:pt x="1936751" y="6032500"/>
                </a:lnTo>
                <a:close/>
                <a:moveTo>
                  <a:pt x="1524001" y="3454400"/>
                </a:moveTo>
                <a:lnTo>
                  <a:pt x="1936751" y="2628900"/>
                </a:lnTo>
                <a:lnTo>
                  <a:pt x="2978151" y="2628900"/>
                </a:lnTo>
                <a:lnTo>
                  <a:pt x="3390902" y="3454400"/>
                </a:lnTo>
                <a:lnTo>
                  <a:pt x="2978151" y="4279900"/>
                </a:lnTo>
                <a:lnTo>
                  <a:pt x="1936751" y="4279900"/>
                </a:lnTo>
                <a:close/>
                <a:moveTo>
                  <a:pt x="1524001" y="1701800"/>
                </a:moveTo>
                <a:lnTo>
                  <a:pt x="1936751" y="876300"/>
                </a:lnTo>
                <a:lnTo>
                  <a:pt x="2978151" y="876300"/>
                </a:lnTo>
                <a:lnTo>
                  <a:pt x="3390902" y="1701800"/>
                </a:lnTo>
                <a:lnTo>
                  <a:pt x="2978151" y="2527300"/>
                </a:lnTo>
                <a:lnTo>
                  <a:pt x="1936751" y="2527300"/>
                </a:lnTo>
                <a:close/>
                <a:moveTo>
                  <a:pt x="1" y="4330700"/>
                </a:moveTo>
                <a:lnTo>
                  <a:pt x="412751" y="3505200"/>
                </a:lnTo>
                <a:lnTo>
                  <a:pt x="1454151" y="3505200"/>
                </a:lnTo>
                <a:lnTo>
                  <a:pt x="1866901" y="4330700"/>
                </a:lnTo>
                <a:lnTo>
                  <a:pt x="1454151" y="5156200"/>
                </a:lnTo>
                <a:lnTo>
                  <a:pt x="412751" y="5156200"/>
                </a:lnTo>
                <a:close/>
                <a:moveTo>
                  <a:pt x="1" y="6083300"/>
                </a:moveTo>
                <a:lnTo>
                  <a:pt x="412751" y="5257800"/>
                </a:lnTo>
                <a:lnTo>
                  <a:pt x="1454151" y="5257800"/>
                </a:lnTo>
                <a:lnTo>
                  <a:pt x="1866901" y="6083300"/>
                </a:lnTo>
                <a:lnTo>
                  <a:pt x="1454151" y="6908800"/>
                </a:lnTo>
                <a:lnTo>
                  <a:pt x="412751" y="6908800"/>
                </a:lnTo>
                <a:close/>
                <a:moveTo>
                  <a:pt x="1" y="7835900"/>
                </a:moveTo>
                <a:lnTo>
                  <a:pt x="412751" y="7010400"/>
                </a:lnTo>
                <a:lnTo>
                  <a:pt x="1454151" y="7010400"/>
                </a:lnTo>
                <a:lnTo>
                  <a:pt x="1866901" y="7835900"/>
                </a:lnTo>
                <a:lnTo>
                  <a:pt x="1454151" y="8661400"/>
                </a:lnTo>
                <a:lnTo>
                  <a:pt x="412751" y="8661400"/>
                </a:lnTo>
                <a:close/>
                <a:moveTo>
                  <a:pt x="1" y="2578100"/>
                </a:moveTo>
                <a:lnTo>
                  <a:pt x="412751" y="1752600"/>
                </a:lnTo>
                <a:lnTo>
                  <a:pt x="1454151" y="1752600"/>
                </a:lnTo>
                <a:lnTo>
                  <a:pt x="1866900" y="2578100"/>
                </a:lnTo>
                <a:lnTo>
                  <a:pt x="1454151" y="3403600"/>
                </a:lnTo>
                <a:lnTo>
                  <a:pt x="412751" y="3403600"/>
                </a:lnTo>
                <a:close/>
                <a:moveTo>
                  <a:pt x="0" y="825500"/>
                </a:moveTo>
                <a:lnTo>
                  <a:pt x="412750" y="0"/>
                </a:lnTo>
                <a:lnTo>
                  <a:pt x="1454150" y="0"/>
                </a:lnTo>
                <a:lnTo>
                  <a:pt x="1866900" y="825500"/>
                </a:lnTo>
                <a:lnTo>
                  <a:pt x="1454150" y="1651000"/>
                </a:lnTo>
                <a:lnTo>
                  <a:pt x="412750" y="1651000"/>
                </a:lnTo>
                <a:close/>
              </a:path>
            </a:pathLst>
          </a:custGeom>
          <a:blipFill>
            <a:blip r:embed="rId2">
              <a:alphaModFix amt="98000"/>
            </a:blip>
            <a:stretch>
              <a:fillRect/>
            </a:stretch>
          </a:blipFill>
          <a:effectLst>
            <a:softEdge rad="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42875" y="1092200"/>
            <a:ext cx="5856606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HUB Team</a:t>
            </a:r>
          </a:p>
          <a:p>
            <a:pPr algn="ctr"/>
            <a:endParaRPr lang="en-GB" sz="54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Cost Reduction Proposal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AB464-5C76-4EF9-9867-63414AFE0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123825"/>
            <a:ext cx="1204005" cy="652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FB584A-BFF3-4648-8FD9-B23585D923AA}"/>
              </a:ext>
            </a:extLst>
          </p:cNvPr>
          <p:cNvSpPr/>
          <p:nvPr/>
        </p:nvSpPr>
        <p:spPr>
          <a:xfrm>
            <a:off x="3452516" y="4895888"/>
            <a:ext cx="279715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1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Team:</a:t>
            </a:r>
          </a:p>
          <a:p>
            <a:pPr algn="ctr"/>
            <a:r>
              <a:rPr lang="en-GB" sz="2000" b="1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Catherine Ambaka</a:t>
            </a:r>
          </a:p>
          <a:p>
            <a:pPr algn="ctr"/>
            <a:r>
              <a:rPr lang="en-GB" sz="2000" b="1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Ken Karanja</a:t>
            </a:r>
          </a:p>
        </p:txBody>
      </p:sp>
    </p:spTree>
    <p:extLst>
      <p:ext uri="{BB962C8B-B14F-4D97-AF65-F5344CB8AC3E}">
        <p14:creationId xmlns:p14="http://schemas.microsoft.com/office/powerpoint/2010/main" val="7271631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>
            <a:off x="-6149926" y="-5817140"/>
            <a:ext cx="8943926" cy="6500800"/>
          </a:xfrm>
          <a:custGeom>
            <a:avLst/>
            <a:gdLst>
              <a:gd name="connsiteX0" fmla="*/ 7658099 w 9524999"/>
              <a:gd name="connsiteY0" fmla="*/ 1701800 h 9537700"/>
              <a:gd name="connsiteX1" fmla="*/ 8070849 w 9524999"/>
              <a:gd name="connsiteY1" fmla="*/ 876300 h 9537700"/>
              <a:gd name="connsiteX2" fmla="*/ 9112249 w 9524999"/>
              <a:gd name="connsiteY2" fmla="*/ 876300 h 9537700"/>
              <a:gd name="connsiteX3" fmla="*/ 9524999 w 9524999"/>
              <a:gd name="connsiteY3" fmla="*/ 1701800 h 9537700"/>
              <a:gd name="connsiteX4" fmla="*/ 9112249 w 9524999"/>
              <a:gd name="connsiteY4" fmla="*/ 2527300 h 9537700"/>
              <a:gd name="connsiteX5" fmla="*/ 8070849 w 9524999"/>
              <a:gd name="connsiteY5" fmla="*/ 2527300 h 9537700"/>
              <a:gd name="connsiteX6" fmla="*/ 7658099 w 9524999"/>
              <a:gd name="connsiteY6" fmla="*/ 3454400 h 9537700"/>
              <a:gd name="connsiteX7" fmla="*/ 8070849 w 9524999"/>
              <a:gd name="connsiteY7" fmla="*/ 2628900 h 9537700"/>
              <a:gd name="connsiteX8" fmla="*/ 9112249 w 9524999"/>
              <a:gd name="connsiteY8" fmla="*/ 2628900 h 9537700"/>
              <a:gd name="connsiteX9" fmla="*/ 9524999 w 9524999"/>
              <a:gd name="connsiteY9" fmla="*/ 3454400 h 9537700"/>
              <a:gd name="connsiteX10" fmla="*/ 9112249 w 9524999"/>
              <a:gd name="connsiteY10" fmla="*/ 4279900 h 9537700"/>
              <a:gd name="connsiteX11" fmla="*/ 8070849 w 9524999"/>
              <a:gd name="connsiteY11" fmla="*/ 4279900 h 9537700"/>
              <a:gd name="connsiteX12" fmla="*/ 7658099 w 9524999"/>
              <a:gd name="connsiteY12" fmla="*/ 5207000 h 9537700"/>
              <a:gd name="connsiteX13" fmla="*/ 8070849 w 9524999"/>
              <a:gd name="connsiteY13" fmla="*/ 4381500 h 9537700"/>
              <a:gd name="connsiteX14" fmla="*/ 9112249 w 9524999"/>
              <a:gd name="connsiteY14" fmla="*/ 4381500 h 9537700"/>
              <a:gd name="connsiteX15" fmla="*/ 9524999 w 9524999"/>
              <a:gd name="connsiteY15" fmla="*/ 5207000 h 9537700"/>
              <a:gd name="connsiteX16" fmla="*/ 9112249 w 9524999"/>
              <a:gd name="connsiteY16" fmla="*/ 6032500 h 9537700"/>
              <a:gd name="connsiteX17" fmla="*/ 8070849 w 9524999"/>
              <a:gd name="connsiteY17" fmla="*/ 6032500 h 9537700"/>
              <a:gd name="connsiteX18" fmla="*/ 7658099 w 9524999"/>
              <a:gd name="connsiteY18" fmla="*/ 6959600 h 9537700"/>
              <a:gd name="connsiteX19" fmla="*/ 8070849 w 9524999"/>
              <a:gd name="connsiteY19" fmla="*/ 6134100 h 9537700"/>
              <a:gd name="connsiteX20" fmla="*/ 9112249 w 9524999"/>
              <a:gd name="connsiteY20" fmla="*/ 6134100 h 9537700"/>
              <a:gd name="connsiteX21" fmla="*/ 9524999 w 9524999"/>
              <a:gd name="connsiteY21" fmla="*/ 6959600 h 9537700"/>
              <a:gd name="connsiteX22" fmla="*/ 9112249 w 9524999"/>
              <a:gd name="connsiteY22" fmla="*/ 7785100 h 9537700"/>
              <a:gd name="connsiteX23" fmla="*/ 8070849 w 9524999"/>
              <a:gd name="connsiteY23" fmla="*/ 7785100 h 9537700"/>
              <a:gd name="connsiteX24" fmla="*/ 7658099 w 9524999"/>
              <a:gd name="connsiteY24" fmla="*/ 8712200 h 9537700"/>
              <a:gd name="connsiteX25" fmla="*/ 8070849 w 9524999"/>
              <a:gd name="connsiteY25" fmla="*/ 7886700 h 9537700"/>
              <a:gd name="connsiteX26" fmla="*/ 9112249 w 9524999"/>
              <a:gd name="connsiteY26" fmla="*/ 7886700 h 9537700"/>
              <a:gd name="connsiteX27" fmla="*/ 9524999 w 9524999"/>
              <a:gd name="connsiteY27" fmla="*/ 8712200 h 9537700"/>
              <a:gd name="connsiteX28" fmla="*/ 9112249 w 9524999"/>
              <a:gd name="connsiteY28" fmla="*/ 9537700 h 9537700"/>
              <a:gd name="connsiteX29" fmla="*/ 8070849 w 9524999"/>
              <a:gd name="connsiteY29" fmla="*/ 9537700 h 9537700"/>
              <a:gd name="connsiteX30" fmla="*/ 6134099 w 9524999"/>
              <a:gd name="connsiteY30" fmla="*/ 825500 h 9537700"/>
              <a:gd name="connsiteX31" fmla="*/ 6546849 w 9524999"/>
              <a:gd name="connsiteY31" fmla="*/ 0 h 9537700"/>
              <a:gd name="connsiteX32" fmla="*/ 7588249 w 9524999"/>
              <a:gd name="connsiteY32" fmla="*/ 0 h 9537700"/>
              <a:gd name="connsiteX33" fmla="*/ 8000999 w 9524999"/>
              <a:gd name="connsiteY33" fmla="*/ 825500 h 9537700"/>
              <a:gd name="connsiteX34" fmla="*/ 7588249 w 9524999"/>
              <a:gd name="connsiteY34" fmla="*/ 1651000 h 9537700"/>
              <a:gd name="connsiteX35" fmla="*/ 6546849 w 9524999"/>
              <a:gd name="connsiteY35" fmla="*/ 1651000 h 9537700"/>
              <a:gd name="connsiteX36" fmla="*/ 6134099 w 9524999"/>
              <a:gd name="connsiteY36" fmla="*/ 2578100 h 9537700"/>
              <a:gd name="connsiteX37" fmla="*/ 6546849 w 9524999"/>
              <a:gd name="connsiteY37" fmla="*/ 1752600 h 9537700"/>
              <a:gd name="connsiteX38" fmla="*/ 7588249 w 9524999"/>
              <a:gd name="connsiteY38" fmla="*/ 1752600 h 9537700"/>
              <a:gd name="connsiteX39" fmla="*/ 8000999 w 9524999"/>
              <a:gd name="connsiteY39" fmla="*/ 2578100 h 9537700"/>
              <a:gd name="connsiteX40" fmla="*/ 7588249 w 9524999"/>
              <a:gd name="connsiteY40" fmla="*/ 3403600 h 9537700"/>
              <a:gd name="connsiteX41" fmla="*/ 6546849 w 9524999"/>
              <a:gd name="connsiteY41" fmla="*/ 3403600 h 9537700"/>
              <a:gd name="connsiteX42" fmla="*/ 6134099 w 9524999"/>
              <a:gd name="connsiteY42" fmla="*/ 4330700 h 9537700"/>
              <a:gd name="connsiteX43" fmla="*/ 6546849 w 9524999"/>
              <a:gd name="connsiteY43" fmla="*/ 3505200 h 9537700"/>
              <a:gd name="connsiteX44" fmla="*/ 7588249 w 9524999"/>
              <a:gd name="connsiteY44" fmla="*/ 3505200 h 9537700"/>
              <a:gd name="connsiteX45" fmla="*/ 8000999 w 9524999"/>
              <a:gd name="connsiteY45" fmla="*/ 4330700 h 9537700"/>
              <a:gd name="connsiteX46" fmla="*/ 7588249 w 9524999"/>
              <a:gd name="connsiteY46" fmla="*/ 5156200 h 9537700"/>
              <a:gd name="connsiteX47" fmla="*/ 6546849 w 9524999"/>
              <a:gd name="connsiteY47" fmla="*/ 5156200 h 9537700"/>
              <a:gd name="connsiteX48" fmla="*/ 6134099 w 9524999"/>
              <a:gd name="connsiteY48" fmla="*/ 6083300 h 9537700"/>
              <a:gd name="connsiteX49" fmla="*/ 6546849 w 9524999"/>
              <a:gd name="connsiteY49" fmla="*/ 5257800 h 9537700"/>
              <a:gd name="connsiteX50" fmla="*/ 7588249 w 9524999"/>
              <a:gd name="connsiteY50" fmla="*/ 5257800 h 9537700"/>
              <a:gd name="connsiteX51" fmla="*/ 8000999 w 9524999"/>
              <a:gd name="connsiteY51" fmla="*/ 6083300 h 9537700"/>
              <a:gd name="connsiteX52" fmla="*/ 7588249 w 9524999"/>
              <a:gd name="connsiteY52" fmla="*/ 6908800 h 9537700"/>
              <a:gd name="connsiteX53" fmla="*/ 6546849 w 9524999"/>
              <a:gd name="connsiteY53" fmla="*/ 6908800 h 9537700"/>
              <a:gd name="connsiteX54" fmla="*/ 6134099 w 9524999"/>
              <a:gd name="connsiteY54" fmla="*/ 7835900 h 9537700"/>
              <a:gd name="connsiteX55" fmla="*/ 6546849 w 9524999"/>
              <a:gd name="connsiteY55" fmla="*/ 7010400 h 9537700"/>
              <a:gd name="connsiteX56" fmla="*/ 7588249 w 9524999"/>
              <a:gd name="connsiteY56" fmla="*/ 7010400 h 9537700"/>
              <a:gd name="connsiteX57" fmla="*/ 8000999 w 9524999"/>
              <a:gd name="connsiteY57" fmla="*/ 7835900 h 9537700"/>
              <a:gd name="connsiteX58" fmla="*/ 7588249 w 9524999"/>
              <a:gd name="connsiteY58" fmla="*/ 8661400 h 9537700"/>
              <a:gd name="connsiteX59" fmla="*/ 6546849 w 9524999"/>
              <a:gd name="connsiteY59" fmla="*/ 8661400 h 9537700"/>
              <a:gd name="connsiteX60" fmla="*/ 4572001 w 9524999"/>
              <a:gd name="connsiteY60" fmla="*/ 1701800 h 9537700"/>
              <a:gd name="connsiteX61" fmla="*/ 4984749 w 9524999"/>
              <a:gd name="connsiteY61" fmla="*/ 876300 h 9537700"/>
              <a:gd name="connsiteX62" fmla="*/ 6026149 w 9524999"/>
              <a:gd name="connsiteY62" fmla="*/ 876300 h 9537700"/>
              <a:gd name="connsiteX63" fmla="*/ 6438899 w 9524999"/>
              <a:gd name="connsiteY63" fmla="*/ 1701800 h 9537700"/>
              <a:gd name="connsiteX64" fmla="*/ 6026149 w 9524999"/>
              <a:gd name="connsiteY64" fmla="*/ 2527300 h 9537700"/>
              <a:gd name="connsiteX65" fmla="*/ 4984749 w 9524999"/>
              <a:gd name="connsiteY65" fmla="*/ 2527300 h 9537700"/>
              <a:gd name="connsiteX66" fmla="*/ 4572001 w 9524999"/>
              <a:gd name="connsiteY66" fmla="*/ 3454400 h 9537700"/>
              <a:gd name="connsiteX67" fmla="*/ 4984749 w 9524999"/>
              <a:gd name="connsiteY67" fmla="*/ 2628900 h 9537700"/>
              <a:gd name="connsiteX68" fmla="*/ 6026149 w 9524999"/>
              <a:gd name="connsiteY68" fmla="*/ 2628900 h 9537700"/>
              <a:gd name="connsiteX69" fmla="*/ 6438899 w 9524999"/>
              <a:gd name="connsiteY69" fmla="*/ 3454400 h 9537700"/>
              <a:gd name="connsiteX70" fmla="*/ 6026149 w 9524999"/>
              <a:gd name="connsiteY70" fmla="*/ 4279900 h 9537700"/>
              <a:gd name="connsiteX71" fmla="*/ 4984749 w 9524999"/>
              <a:gd name="connsiteY71" fmla="*/ 4279900 h 9537700"/>
              <a:gd name="connsiteX72" fmla="*/ 4572001 w 9524999"/>
              <a:gd name="connsiteY72" fmla="*/ 5207000 h 9537700"/>
              <a:gd name="connsiteX73" fmla="*/ 4984749 w 9524999"/>
              <a:gd name="connsiteY73" fmla="*/ 4381500 h 9537700"/>
              <a:gd name="connsiteX74" fmla="*/ 6026149 w 9524999"/>
              <a:gd name="connsiteY74" fmla="*/ 4381500 h 9537700"/>
              <a:gd name="connsiteX75" fmla="*/ 6438899 w 9524999"/>
              <a:gd name="connsiteY75" fmla="*/ 5207000 h 9537700"/>
              <a:gd name="connsiteX76" fmla="*/ 6026149 w 9524999"/>
              <a:gd name="connsiteY76" fmla="*/ 6032500 h 9537700"/>
              <a:gd name="connsiteX77" fmla="*/ 4984749 w 9524999"/>
              <a:gd name="connsiteY77" fmla="*/ 6032500 h 9537700"/>
              <a:gd name="connsiteX78" fmla="*/ 4572001 w 9524999"/>
              <a:gd name="connsiteY78" fmla="*/ 6959600 h 9537700"/>
              <a:gd name="connsiteX79" fmla="*/ 4984749 w 9524999"/>
              <a:gd name="connsiteY79" fmla="*/ 6134100 h 9537700"/>
              <a:gd name="connsiteX80" fmla="*/ 6026149 w 9524999"/>
              <a:gd name="connsiteY80" fmla="*/ 6134100 h 9537700"/>
              <a:gd name="connsiteX81" fmla="*/ 6438899 w 9524999"/>
              <a:gd name="connsiteY81" fmla="*/ 6959600 h 9537700"/>
              <a:gd name="connsiteX82" fmla="*/ 6026149 w 9524999"/>
              <a:gd name="connsiteY82" fmla="*/ 7785100 h 9537700"/>
              <a:gd name="connsiteX83" fmla="*/ 4984749 w 9524999"/>
              <a:gd name="connsiteY83" fmla="*/ 7785100 h 9537700"/>
              <a:gd name="connsiteX84" fmla="*/ 4572001 w 9524999"/>
              <a:gd name="connsiteY84" fmla="*/ 8712200 h 9537700"/>
              <a:gd name="connsiteX85" fmla="*/ 4984749 w 9524999"/>
              <a:gd name="connsiteY85" fmla="*/ 7886700 h 9537700"/>
              <a:gd name="connsiteX86" fmla="*/ 6026149 w 9524999"/>
              <a:gd name="connsiteY86" fmla="*/ 7886700 h 9537700"/>
              <a:gd name="connsiteX87" fmla="*/ 6438899 w 9524999"/>
              <a:gd name="connsiteY87" fmla="*/ 8712200 h 9537700"/>
              <a:gd name="connsiteX88" fmla="*/ 6026149 w 9524999"/>
              <a:gd name="connsiteY88" fmla="*/ 9537700 h 9537700"/>
              <a:gd name="connsiteX89" fmla="*/ 4984749 w 9524999"/>
              <a:gd name="connsiteY89" fmla="*/ 9537700 h 9537700"/>
              <a:gd name="connsiteX90" fmla="*/ 3048002 w 9524999"/>
              <a:gd name="connsiteY90" fmla="*/ 825500 h 9537700"/>
              <a:gd name="connsiteX91" fmla="*/ 3460751 w 9524999"/>
              <a:gd name="connsiteY91" fmla="*/ 0 h 9537700"/>
              <a:gd name="connsiteX92" fmla="*/ 4502152 w 9524999"/>
              <a:gd name="connsiteY92" fmla="*/ 0 h 9537700"/>
              <a:gd name="connsiteX93" fmla="*/ 4914899 w 9524999"/>
              <a:gd name="connsiteY93" fmla="*/ 825500 h 9537700"/>
              <a:gd name="connsiteX94" fmla="*/ 4502152 w 9524999"/>
              <a:gd name="connsiteY94" fmla="*/ 1651000 h 9537700"/>
              <a:gd name="connsiteX95" fmla="*/ 3460751 w 9524999"/>
              <a:gd name="connsiteY95" fmla="*/ 1651000 h 9537700"/>
              <a:gd name="connsiteX96" fmla="*/ 3048002 w 9524999"/>
              <a:gd name="connsiteY96" fmla="*/ 2578100 h 9537700"/>
              <a:gd name="connsiteX97" fmla="*/ 3460751 w 9524999"/>
              <a:gd name="connsiteY97" fmla="*/ 1752600 h 9537700"/>
              <a:gd name="connsiteX98" fmla="*/ 4502152 w 9524999"/>
              <a:gd name="connsiteY98" fmla="*/ 1752600 h 9537700"/>
              <a:gd name="connsiteX99" fmla="*/ 4914899 w 9524999"/>
              <a:gd name="connsiteY99" fmla="*/ 2578100 h 9537700"/>
              <a:gd name="connsiteX100" fmla="*/ 4502152 w 9524999"/>
              <a:gd name="connsiteY100" fmla="*/ 3403600 h 9537700"/>
              <a:gd name="connsiteX101" fmla="*/ 3460751 w 9524999"/>
              <a:gd name="connsiteY101" fmla="*/ 3403600 h 9537700"/>
              <a:gd name="connsiteX102" fmla="*/ 3048002 w 9524999"/>
              <a:gd name="connsiteY102" fmla="*/ 4330700 h 9537700"/>
              <a:gd name="connsiteX103" fmla="*/ 3460751 w 9524999"/>
              <a:gd name="connsiteY103" fmla="*/ 3505200 h 9537700"/>
              <a:gd name="connsiteX104" fmla="*/ 4502152 w 9524999"/>
              <a:gd name="connsiteY104" fmla="*/ 3505200 h 9537700"/>
              <a:gd name="connsiteX105" fmla="*/ 4914899 w 9524999"/>
              <a:gd name="connsiteY105" fmla="*/ 4330700 h 9537700"/>
              <a:gd name="connsiteX106" fmla="*/ 4502152 w 9524999"/>
              <a:gd name="connsiteY106" fmla="*/ 5156200 h 9537700"/>
              <a:gd name="connsiteX107" fmla="*/ 3460751 w 9524999"/>
              <a:gd name="connsiteY107" fmla="*/ 5156200 h 9537700"/>
              <a:gd name="connsiteX108" fmla="*/ 3048002 w 9524999"/>
              <a:gd name="connsiteY108" fmla="*/ 6083300 h 9537700"/>
              <a:gd name="connsiteX109" fmla="*/ 3460751 w 9524999"/>
              <a:gd name="connsiteY109" fmla="*/ 5257800 h 9537700"/>
              <a:gd name="connsiteX110" fmla="*/ 4502152 w 9524999"/>
              <a:gd name="connsiteY110" fmla="*/ 5257800 h 9537700"/>
              <a:gd name="connsiteX111" fmla="*/ 4914899 w 9524999"/>
              <a:gd name="connsiteY111" fmla="*/ 6083300 h 9537700"/>
              <a:gd name="connsiteX112" fmla="*/ 4502152 w 9524999"/>
              <a:gd name="connsiteY112" fmla="*/ 6908800 h 9537700"/>
              <a:gd name="connsiteX113" fmla="*/ 3460751 w 9524999"/>
              <a:gd name="connsiteY113" fmla="*/ 6908800 h 9537700"/>
              <a:gd name="connsiteX114" fmla="*/ 3048002 w 9524999"/>
              <a:gd name="connsiteY114" fmla="*/ 7835900 h 9537700"/>
              <a:gd name="connsiteX115" fmla="*/ 3460751 w 9524999"/>
              <a:gd name="connsiteY115" fmla="*/ 7010400 h 9537700"/>
              <a:gd name="connsiteX116" fmla="*/ 4502152 w 9524999"/>
              <a:gd name="connsiteY116" fmla="*/ 7010400 h 9537700"/>
              <a:gd name="connsiteX117" fmla="*/ 4914899 w 9524999"/>
              <a:gd name="connsiteY117" fmla="*/ 7835900 h 9537700"/>
              <a:gd name="connsiteX118" fmla="*/ 4502152 w 9524999"/>
              <a:gd name="connsiteY118" fmla="*/ 8661400 h 9537700"/>
              <a:gd name="connsiteX119" fmla="*/ 3460751 w 9524999"/>
              <a:gd name="connsiteY119" fmla="*/ 8661400 h 9537700"/>
              <a:gd name="connsiteX120" fmla="*/ 1524002 w 9524999"/>
              <a:gd name="connsiteY120" fmla="*/ 8712200 h 9537700"/>
              <a:gd name="connsiteX121" fmla="*/ 1936751 w 9524999"/>
              <a:gd name="connsiteY121" fmla="*/ 7886700 h 9537700"/>
              <a:gd name="connsiteX122" fmla="*/ 2978151 w 9524999"/>
              <a:gd name="connsiteY122" fmla="*/ 7886700 h 9537700"/>
              <a:gd name="connsiteX123" fmla="*/ 3390902 w 9524999"/>
              <a:gd name="connsiteY123" fmla="*/ 8712200 h 9537700"/>
              <a:gd name="connsiteX124" fmla="*/ 2978151 w 9524999"/>
              <a:gd name="connsiteY124" fmla="*/ 9537700 h 9537700"/>
              <a:gd name="connsiteX125" fmla="*/ 1936751 w 9524999"/>
              <a:gd name="connsiteY125" fmla="*/ 9537700 h 9537700"/>
              <a:gd name="connsiteX126" fmla="*/ 1524001 w 9524999"/>
              <a:gd name="connsiteY126" fmla="*/ 6959600 h 9537700"/>
              <a:gd name="connsiteX127" fmla="*/ 1936751 w 9524999"/>
              <a:gd name="connsiteY127" fmla="*/ 6134100 h 9537700"/>
              <a:gd name="connsiteX128" fmla="*/ 2978151 w 9524999"/>
              <a:gd name="connsiteY128" fmla="*/ 6134100 h 9537700"/>
              <a:gd name="connsiteX129" fmla="*/ 3390902 w 9524999"/>
              <a:gd name="connsiteY129" fmla="*/ 6959600 h 9537700"/>
              <a:gd name="connsiteX130" fmla="*/ 2978151 w 9524999"/>
              <a:gd name="connsiteY130" fmla="*/ 7785100 h 9537700"/>
              <a:gd name="connsiteX131" fmla="*/ 1936751 w 9524999"/>
              <a:gd name="connsiteY131" fmla="*/ 7785100 h 9537700"/>
              <a:gd name="connsiteX132" fmla="*/ 1524001 w 9524999"/>
              <a:gd name="connsiteY132" fmla="*/ 5207000 h 9537700"/>
              <a:gd name="connsiteX133" fmla="*/ 1936751 w 9524999"/>
              <a:gd name="connsiteY133" fmla="*/ 4381500 h 9537700"/>
              <a:gd name="connsiteX134" fmla="*/ 2978151 w 9524999"/>
              <a:gd name="connsiteY134" fmla="*/ 4381500 h 9537700"/>
              <a:gd name="connsiteX135" fmla="*/ 3390902 w 9524999"/>
              <a:gd name="connsiteY135" fmla="*/ 5207000 h 9537700"/>
              <a:gd name="connsiteX136" fmla="*/ 2978151 w 9524999"/>
              <a:gd name="connsiteY136" fmla="*/ 6032500 h 9537700"/>
              <a:gd name="connsiteX137" fmla="*/ 1936751 w 9524999"/>
              <a:gd name="connsiteY137" fmla="*/ 6032500 h 9537700"/>
              <a:gd name="connsiteX138" fmla="*/ 1524001 w 9524999"/>
              <a:gd name="connsiteY138" fmla="*/ 3454400 h 9537700"/>
              <a:gd name="connsiteX139" fmla="*/ 1936751 w 9524999"/>
              <a:gd name="connsiteY139" fmla="*/ 2628900 h 9537700"/>
              <a:gd name="connsiteX140" fmla="*/ 2978151 w 9524999"/>
              <a:gd name="connsiteY140" fmla="*/ 2628900 h 9537700"/>
              <a:gd name="connsiteX141" fmla="*/ 3390902 w 9524999"/>
              <a:gd name="connsiteY141" fmla="*/ 3454400 h 9537700"/>
              <a:gd name="connsiteX142" fmla="*/ 2978151 w 9524999"/>
              <a:gd name="connsiteY142" fmla="*/ 4279900 h 9537700"/>
              <a:gd name="connsiteX143" fmla="*/ 1936751 w 9524999"/>
              <a:gd name="connsiteY143" fmla="*/ 4279900 h 9537700"/>
              <a:gd name="connsiteX144" fmla="*/ 1524001 w 9524999"/>
              <a:gd name="connsiteY144" fmla="*/ 1701800 h 9537700"/>
              <a:gd name="connsiteX145" fmla="*/ 1936751 w 9524999"/>
              <a:gd name="connsiteY145" fmla="*/ 876300 h 9537700"/>
              <a:gd name="connsiteX146" fmla="*/ 2978151 w 9524999"/>
              <a:gd name="connsiteY146" fmla="*/ 876300 h 9537700"/>
              <a:gd name="connsiteX147" fmla="*/ 3390902 w 9524999"/>
              <a:gd name="connsiteY147" fmla="*/ 1701800 h 9537700"/>
              <a:gd name="connsiteX148" fmla="*/ 2978151 w 9524999"/>
              <a:gd name="connsiteY148" fmla="*/ 2527300 h 9537700"/>
              <a:gd name="connsiteX149" fmla="*/ 1936751 w 9524999"/>
              <a:gd name="connsiteY149" fmla="*/ 2527300 h 9537700"/>
              <a:gd name="connsiteX150" fmla="*/ 1 w 9524999"/>
              <a:gd name="connsiteY150" fmla="*/ 4330700 h 9537700"/>
              <a:gd name="connsiteX151" fmla="*/ 412751 w 9524999"/>
              <a:gd name="connsiteY151" fmla="*/ 3505200 h 9537700"/>
              <a:gd name="connsiteX152" fmla="*/ 1454151 w 9524999"/>
              <a:gd name="connsiteY152" fmla="*/ 3505200 h 9537700"/>
              <a:gd name="connsiteX153" fmla="*/ 1866901 w 9524999"/>
              <a:gd name="connsiteY153" fmla="*/ 4330700 h 9537700"/>
              <a:gd name="connsiteX154" fmla="*/ 1454151 w 9524999"/>
              <a:gd name="connsiteY154" fmla="*/ 5156200 h 9537700"/>
              <a:gd name="connsiteX155" fmla="*/ 412751 w 9524999"/>
              <a:gd name="connsiteY155" fmla="*/ 5156200 h 9537700"/>
              <a:gd name="connsiteX156" fmla="*/ 1 w 9524999"/>
              <a:gd name="connsiteY156" fmla="*/ 6083300 h 9537700"/>
              <a:gd name="connsiteX157" fmla="*/ 412751 w 9524999"/>
              <a:gd name="connsiteY157" fmla="*/ 5257800 h 9537700"/>
              <a:gd name="connsiteX158" fmla="*/ 1454151 w 9524999"/>
              <a:gd name="connsiteY158" fmla="*/ 5257800 h 9537700"/>
              <a:gd name="connsiteX159" fmla="*/ 1866901 w 9524999"/>
              <a:gd name="connsiteY159" fmla="*/ 6083300 h 9537700"/>
              <a:gd name="connsiteX160" fmla="*/ 1454151 w 9524999"/>
              <a:gd name="connsiteY160" fmla="*/ 6908800 h 9537700"/>
              <a:gd name="connsiteX161" fmla="*/ 412751 w 9524999"/>
              <a:gd name="connsiteY161" fmla="*/ 6908800 h 9537700"/>
              <a:gd name="connsiteX162" fmla="*/ 1 w 9524999"/>
              <a:gd name="connsiteY162" fmla="*/ 7835900 h 9537700"/>
              <a:gd name="connsiteX163" fmla="*/ 412751 w 9524999"/>
              <a:gd name="connsiteY163" fmla="*/ 7010400 h 9537700"/>
              <a:gd name="connsiteX164" fmla="*/ 1454151 w 9524999"/>
              <a:gd name="connsiteY164" fmla="*/ 7010400 h 9537700"/>
              <a:gd name="connsiteX165" fmla="*/ 1866901 w 9524999"/>
              <a:gd name="connsiteY165" fmla="*/ 7835900 h 9537700"/>
              <a:gd name="connsiteX166" fmla="*/ 1454151 w 9524999"/>
              <a:gd name="connsiteY166" fmla="*/ 8661400 h 9537700"/>
              <a:gd name="connsiteX167" fmla="*/ 412751 w 9524999"/>
              <a:gd name="connsiteY167" fmla="*/ 8661400 h 9537700"/>
              <a:gd name="connsiteX168" fmla="*/ 1 w 9524999"/>
              <a:gd name="connsiteY168" fmla="*/ 2578100 h 9537700"/>
              <a:gd name="connsiteX169" fmla="*/ 412751 w 9524999"/>
              <a:gd name="connsiteY169" fmla="*/ 1752600 h 9537700"/>
              <a:gd name="connsiteX170" fmla="*/ 1454151 w 9524999"/>
              <a:gd name="connsiteY170" fmla="*/ 1752600 h 9537700"/>
              <a:gd name="connsiteX171" fmla="*/ 1866900 w 9524999"/>
              <a:gd name="connsiteY171" fmla="*/ 2578100 h 9537700"/>
              <a:gd name="connsiteX172" fmla="*/ 1454151 w 9524999"/>
              <a:gd name="connsiteY172" fmla="*/ 3403600 h 9537700"/>
              <a:gd name="connsiteX173" fmla="*/ 412751 w 9524999"/>
              <a:gd name="connsiteY173" fmla="*/ 3403600 h 9537700"/>
              <a:gd name="connsiteX174" fmla="*/ 0 w 9524999"/>
              <a:gd name="connsiteY174" fmla="*/ 825500 h 9537700"/>
              <a:gd name="connsiteX175" fmla="*/ 412750 w 9524999"/>
              <a:gd name="connsiteY175" fmla="*/ 0 h 9537700"/>
              <a:gd name="connsiteX176" fmla="*/ 1454150 w 9524999"/>
              <a:gd name="connsiteY176" fmla="*/ 0 h 9537700"/>
              <a:gd name="connsiteX177" fmla="*/ 1866900 w 9524999"/>
              <a:gd name="connsiteY177" fmla="*/ 825500 h 9537700"/>
              <a:gd name="connsiteX178" fmla="*/ 1454150 w 9524999"/>
              <a:gd name="connsiteY178" fmla="*/ 1651000 h 9537700"/>
              <a:gd name="connsiteX179" fmla="*/ 412750 w 9524999"/>
              <a:gd name="connsiteY179" fmla="*/ 1651000 h 95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9524999" h="9537700">
                <a:moveTo>
                  <a:pt x="7658099" y="1701800"/>
                </a:moveTo>
                <a:lnTo>
                  <a:pt x="8070849" y="876300"/>
                </a:lnTo>
                <a:lnTo>
                  <a:pt x="9112249" y="876300"/>
                </a:lnTo>
                <a:lnTo>
                  <a:pt x="9524999" y="1701800"/>
                </a:lnTo>
                <a:lnTo>
                  <a:pt x="9112249" y="2527300"/>
                </a:lnTo>
                <a:lnTo>
                  <a:pt x="8070849" y="2527300"/>
                </a:lnTo>
                <a:close/>
                <a:moveTo>
                  <a:pt x="7658099" y="3454400"/>
                </a:moveTo>
                <a:lnTo>
                  <a:pt x="8070849" y="2628900"/>
                </a:lnTo>
                <a:lnTo>
                  <a:pt x="9112249" y="2628900"/>
                </a:lnTo>
                <a:lnTo>
                  <a:pt x="9524999" y="3454400"/>
                </a:lnTo>
                <a:lnTo>
                  <a:pt x="9112249" y="4279900"/>
                </a:lnTo>
                <a:lnTo>
                  <a:pt x="8070849" y="4279900"/>
                </a:lnTo>
                <a:close/>
                <a:moveTo>
                  <a:pt x="7658099" y="5207000"/>
                </a:moveTo>
                <a:lnTo>
                  <a:pt x="8070849" y="4381500"/>
                </a:lnTo>
                <a:lnTo>
                  <a:pt x="9112249" y="4381500"/>
                </a:lnTo>
                <a:lnTo>
                  <a:pt x="9524999" y="5207000"/>
                </a:lnTo>
                <a:lnTo>
                  <a:pt x="9112249" y="6032500"/>
                </a:lnTo>
                <a:lnTo>
                  <a:pt x="8070849" y="6032500"/>
                </a:lnTo>
                <a:close/>
                <a:moveTo>
                  <a:pt x="7658099" y="6959600"/>
                </a:moveTo>
                <a:lnTo>
                  <a:pt x="8070849" y="6134100"/>
                </a:lnTo>
                <a:lnTo>
                  <a:pt x="9112249" y="6134100"/>
                </a:lnTo>
                <a:lnTo>
                  <a:pt x="9524999" y="6959600"/>
                </a:lnTo>
                <a:lnTo>
                  <a:pt x="9112249" y="7785100"/>
                </a:lnTo>
                <a:lnTo>
                  <a:pt x="8070849" y="7785100"/>
                </a:lnTo>
                <a:close/>
                <a:moveTo>
                  <a:pt x="7658099" y="8712200"/>
                </a:moveTo>
                <a:lnTo>
                  <a:pt x="8070849" y="7886700"/>
                </a:lnTo>
                <a:lnTo>
                  <a:pt x="9112249" y="7886700"/>
                </a:lnTo>
                <a:lnTo>
                  <a:pt x="9524999" y="8712200"/>
                </a:lnTo>
                <a:lnTo>
                  <a:pt x="9112249" y="9537700"/>
                </a:lnTo>
                <a:lnTo>
                  <a:pt x="8070849" y="9537700"/>
                </a:lnTo>
                <a:close/>
                <a:moveTo>
                  <a:pt x="6134099" y="825500"/>
                </a:moveTo>
                <a:lnTo>
                  <a:pt x="6546849" y="0"/>
                </a:lnTo>
                <a:lnTo>
                  <a:pt x="7588249" y="0"/>
                </a:lnTo>
                <a:lnTo>
                  <a:pt x="8000999" y="825500"/>
                </a:lnTo>
                <a:lnTo>
                  <a:pt x="7588249" y="1651000"/>
                </a:lnTo>
                <a:lnTo>
                  <a:pt x="6546849" y="1651000"/>
                </a:lnTo>
                <a:close/>
                <a:moveTo>
                  <a:pt x="6134099" y="2578100"/>
                </a:moveTo>
                <a:lnTo>
                  <a:pt x="6546849" y="1752600"/>
                </a:lnTo>
                <a:lnTo>
                  <a:pt x="7588249" y="1752600"/>
                </a:lnTo>
                <a:lnTo>
                  <a:pt x="8000999" y="2578100"/>
                </a:lnTo>
                <a:lnTo>
                  <a:pt x="7588249" y="3403600"/>
                </a:lnTo>
                <a:lnTo>
                  <a:pt x="6546849" y="3403600"/>
                </a:lnTo>
                <a:close/>
                <a:moveTo>
                  <a:pt x="6134099" y="4330700"/>
                </a:moveTo>
                <a:lnTo>
                  <a:pt x="6546849" y="3505200"/>
                </a:lnTo>
                <a:lnTo>
                  <a:pt x="7588249" y="3505200"/>
                </a:lnTo>
                <a:lnTo>
                  <a:pt x="8000999" y="4330700"/>
                </a:lnTo>
                <a:lnTo>
                  <a:pt x="7588249" y="5156200"/>
                </a:lnTo>
                <a:lnTo>
                  <a:pt x="6546849" y="5156200"/>
                </a:lnTo>
                <a:close/>
                <a:moveTo>
                  <a:pt x="6134099" y="6083300"/>
                </a:moveTo>
                <a:lnTo>
                  <a:pt x="6546849" y="5257800"/>
                </a:lnTo>
                <a:lnTo>
                  <a:pt x="7588249" y="5257800"/>
                </a:lnTo>
                <a:lnTo>
                  <a:pt x="8000999" y="6083300"/>
                </a:lnTo>
                <a:lnTo>
                  <a:pt x="7588249" y="6908800"/>
                </a:lnTo>
                <a:lnTo>
                  <a:pt x="6546849" y="6908800"/>
                </a:lnTo>
                <a:close/>
                <a:moveTo>
                  <a:pt x="6134099" y="7835900"/>
                </a:moveTo>
                <a:lnTo>
                  <a:pt x="6546849" y="7010400"/>
                </a:lnTo>
                <a:lnTo>
                  <a:pt x="7588249" y="7010400"/>
                </a:lnTo>
                <a:lnTo>
                  <a:pt x="8000999" y="7835900"/>
                </a:lnTo>
                <a:lnTo>
                  <a:pt x="7588249" y="8661400"/>
                </a:lnTo>
                <a:lnTo>
                  <a:pt x="6546849" y="8661400"/>
                </a:lnTo>
                <a:close/>
                <a:moveTo>
                  <a:pt x="4572001" y="1701800"/>
                </a:moveTo>
                <a:lnTo>
                  <a:pt x="4984749" y="876300"/>
                </a:lnTo>
                <a:lnTo>
                  <a:pt x="6026149" y="876300"/>
                </a:lnTo>
                <a:lnTo>
                  <a:pt x="6438899" y="1701800"/>
                </a:lnTo>
                <a:lnTo>
                  <a:pt x="6026149" y="2527300"/>
                </a:lnTo>
                <a:lnTo>
                  <a:pt x="4984749" y="2527300"/>
                </a:lnTo>
                <a:close/>
                <a:moveTo>
                  <a:pt x="4572001" y="3454400"/>
                </a:moveTo>
                <a:lnTo>
                  <a:pt x="4984749" y="2628900"/>
                </a:lnTo>
                <a:lnTo>
                  <a:pt x="6026149" y="2628900"/>
                </a:lnTo>
                <a:lnTo>
                  <a:pt x="6438899" y="3454400"/>
                </a:lnTo>
                <a:lnTo>
                  <a:pt x="6026149" y="4279900"/>
                </a:lnTo>
                <a:lnTo>
                  <a:pt x="4984749" y="4279900"/>
                </a:lnTo>
                <a:close/>
                <a:moveTo>
                  <a:pt x="4572001" y="5207000"/>
                </a:moveTo>
                <a:lnTo>
                  <a:pt x="4984749" y="4381500"/>
                </a:lnTo>
                <a:lnTo>
                  <a:pt x="6026149" y="4381500"/>
                </a:lnTo>
                <a:lnTo>
                  <a:pt x="6438899" y="5207000"/>
                </a:lnTo>
                <a:lnTo>
                  <a:pt x="6026149" y="6032500"/>
                </a:lnTo>
                <a:lnTo>
                  <a:pt x="4984749" y="6032500"/>
                </a:lnTo>
                <a:close/>
                <a:moveTo>
                  <a:pt x="4572001" y="6959600"/>
                </a:moveTo>
                <a:lnTo>
                  <a:pt x="4984749" y="6134100"/>
                </a:lnTo>
                <a:lnTo>
                  <a:pt x="6026149" y="6134100"/>
                </a:lnTo>
                <a:lnTo>
                  <a:pt x="6438899" y="6959600"/>
                </a:lnTo>
                <a:lnTo>
                  <a:pt x="6026149" y="7785100"/>
                </a:lnTo>
                <a:lnTo>
                  <a:pt x="4984749" y="7785100"/>
                </a:lnTo>
                <a:close/>
                <a:moveTo>
                  <a:pt x="4572001" y="8712200"/>
                </a:moveTo>
                <a:lnTo>
                  <a:pt x="4984749" y="7886700"/>
                </a:lnTo>
                <a:lnTo>
                  <a:pt x="6026149" y="7886700"/>
                </a:lnTo>
                <a:lnTo>
                  <a:pt x="6438899" y="8712200"/>
                </a:lnTo>
                <a:lnTo>
                  <a:pt x="6026149" y="9537700"/>
                </a:lnTo>
                <a:lnTo>
                  <a:pt x="4984749" y="9537700"/>
                </a:lnTo>
                <a:close/>
                <a:moveTo>
                  <a:pt x="3048002" y="825500"/>
                </a:moveTo>
                <a:lnTo>
                  <a:pt x="3460751" y="0"/>
                </a:lnTo>
                <a:lnTo>
                  <a:pt x="4502152" y="0"/>
                </a:lnTo>
                <a:lnTo>
                  <a:pt x="4914899" y="825500"/>
                </a:lnTo>
                <a:lnTo>
                  <a:pt x="4502152" y="1651000"/>
                </a:lnTo>
                <a:lnTo>
                  <a:pt x="3460751" y="1651000"/>
                </a:lnTo>
                <a:close/>
                <a:moveTo>
                  <a:pt x="3048002" y="2578100"/>
                </a:moveTo>
                <a:lnTo>
                  <a:pt x="3460751" y="1752600"/>
                </a:lnTo>
                <a:lnTo>
                  <a:pt x="4502152" y="1752600"/>
                </a:lnTo>
                <a:lnTo>
                  <a:pt x="4914899" y="2578100"/>
                </a:lnTo>
                <a:lnTo>
                  <a:pt x="4502152" y="3403600"/>
                </a:lnTo>
                <a:lnTo>
                  <a:pt x="3460751" y="3403600"/>
                </a:lnTo>
                <a:close/>
                <a:moveTo>
                  <a:pt x="3048002" y="4330700"/>
                </a:moveTo>
                <a:lnTo>
                  <a:pt x="3460751" y="3505200"/>
                </a:lnTo>
                <a:lnTo>
                  <a:pt x="4502152" y="3505200"/>
                </a:lnTo>
                <a:lnTo>
                  <a:pt x="4914899" y="4330700"/>
                </a:lnTo>
                <a:lnTo>
                  <a:pt x="4502152" y="5156200"/>
                </a:lnTo>
                <a:lnTo>
                  <a:pt x="3460751" y="5156200"/>
                </a:lnTo>
                <a:close/>
                <a:moveTo>
                  <a:pt x="3048002" y="6083300"/>
                </a:moveTo>
                <a:lnTo>
                  <a:pt x="3460751" y="5257800"/>
                </a:lnTo>
                <a:lnTo>
                  <a:pt x="4502152" y="5257800"/>
                </a:lnTo>
                <a:lnTo>
                  <a:pt x="4914899" y="6083300"/>
                </a:lnTo>
                <a:lnTo>
                  <a:pt x="4502152" y="6908800"/>
                </a:lnTo>
                <a:lnTo>
                  <a:pt x="3460751" y="6908800"/>
                </a:lnTo>
                <a:close/>
                <a:moveTo>
                  <a:pt x="3048002" y="7835900"/>
                </a:moveTo>
                <a:lnTo>
                  <a:pt x="3460751" y="7010400"/>
                </a:lnTo>
                <a:lnTo>
                  <a:pt x="4502152" y="7010400"/>
                </a:lnTo>
                <a:lnTo>
                  <a:pt x="4914899" y="7835900"/>
                </a:lnTo>
                <a:lnTo>
                  <a:pt x="4502152" y="8661400"/>
                </a:lnTo>
                <a:lnTo>
                  <a:pt x="3460751" y="8661400"/>
                </a:lnTo>
                <a:close/>
                <a:moveTo>
                  <a:pt x="1524002" y="8712200"/>
                </a:moveTo>
                <a:lnTo>
                  <a:pt x="1936751" y="7886700"/>
                </a:lnTo>
                <a:lnTo>
                  <a:pt x="2978151" y="7886700"/>
                </a:lnTo>
                <a:lnTo>
                  <a:pt x="3390902" y="8712200"/>
                </a:lnTo>
                <a:lnTo>
                  <a:pt x="2978151" y="9537700"/>
                </a:lnTo>
                <a:lnTo>
                  <a:pt x="1936751" y="9537700"/>
                </a:lnTo>
                <a:close/>
                <a:moveTo>
                  <a:pt x="1524001" y="6959600"/>
                </a:moveTo>
                <a:lnTo>
                  <a:pt x="1936751" y="6134100"/>
                </a:lnTo>
                <a:lnTo>
                  <a:pt x="2978151" y="6134100"/>
                </a:lnTo>
                <a:lnTo>
                  <a:pt x="3390902" y="6959600"/>
                </a:lnTo>
                <a:lnTo>
                  <a:pt x="2978151" y="7785100"/>
                </a:lnTo>
                <a:lnTo>
                  <a:pt x="1936751" y="7785100"/>
                </a:lnTo>
                <a:close/>
                <a:moveTo>
                  <a:pt x="1524001" y="5207000"/>
                </a:moveTo>
                <a:lnTo>
                  <a:pt x="1936751" y="4381500"/>
                </a:lnTo>
                <a:lnTo>
                  <a:pt x="2978151" y="4381500"/>
                </a:lnTo>
                <a:lnTo>
                  <a:pt x="3390902" y="5207000"/>
                </a:lnTo>
                <a:lnTo>
                  <a:pt x="2978151" y="6032500"/>
                </a:lnTo>
                <a:lnTo>
                  <a:pt x="1936751" y="6032500"/>
                </a:lnTo>
                <a:close/>
                <a:moveTo>
                  <a:pt x="1524001" y="3454400"/>
                </a:moveTo>
                <a:lnTo>
                  <a:pt x="1936751" y="2628900"/>
                </a:lnTo>
                <a:lnTo>
                  <a:pt x="2978151" y="2628900"/>
                </a:lnTo>
                <a:lnTo>
                  <a:pt x="3390902" y="3454400"/>
                </a:lnTo>
                <a:lnTo>
                  <a:pt x="2978151" y="4279900"/>
                </a:lnTo>
                <a:lnTo>
                  <a:pt x="1936751" y="4279900"/>
                </a:lnTo>
                <a:close/>
                <a:moveTo>
                  <a:pt x="1524001" y="1701800"/>
                </a:moveTo>
                <a:lnTo>
                  <a:pt x="1936751" y="876300"/>
                </a:lnTo>
                <a:lnTo>
                  <a:pt x="2978151" y="876300"/>
                </a:lnTo>
                <a:lnTo>
                  <a:pt x="3390902" y="1701800"/>
                </a:lnTo>
                <a:lnTo>
                  <a:pt x="2978151" y="2527300"/>
                </a:lnTo>
                <a:lnTo>
                  <a:pt x="1936751" y="2527300"/>
                </a:lnTo>
                <a:close/>
                <a:moveTo>
                  <a:pt x="1" y="4330700"/>
                </a:moveTo>
                <a:lnTo>
                  <a:pt x="412751" y="3505200"/>
                </a:lnTo>
                <a:lnTo>
                  <a:pt x="1454151" y="3505200"/>
                </a:lnTo>
                <a:lnTo>
                  <a:pt x="1866901" y="4330700"/>
                </a:lnTo>
                <a:lnTo>
                  <a:pt x="1454151" y="5156200"/>
                </a:lnTo>
                <a:lnTo>
                  <a:pt x="412751" y="5156200"/>
                </a:lnTo>
                <a:close/>
                <a:moveTo>
                  <a:pt x="1" y="6083300"/>
                </a:moveTo>
                <a:lnTo>
                  <a:pt x="412751" y="5257800"/>
                </a:lnTo>
                <a:lnTo>
                  <a:pt x="1454151" y="5257800"/>
                </a:lnTo>
                <a:lnTo>
                  <a:pt x="1866901" y="6083300"/>
                </a:lnTo>
                <a:lnTo>
                  <a:pt x="1454151" y="6908800"/>
                </a:lnTo>
                <a:lnTo>
                  <a:pt x="412751" y="6908800"/>
                </a:lnTo>
                <a:close/>
                <a:moveTo>
                  <a:pt x="1" y="7835900"/>
                </a:moveTo>
                <a:lnTo>
                  <a:pt x="412751" y="7010400"/>
                </a:lnTo>
                <a:lnTo>
                  <a:pt x="1454151" y="7010400"/>
                </a:lnTo>
                <a:lnTo>
                  <a:pt x="1866901" y="7835900"/>
                </a:lnTo>
                <a:lnTo>
                  <a:pt x="1454151" y="8661400"/>
                </a:lnTo>
                <a:lnTo>
                  <a:pt x="412751" y="8661400"/>
                </a:lnTo>
                <a:close/>
                <a:moveTo>
                  <a:pt x="1" y="2578100"/>
                </a:moveTo>
                <a:lnTo>
                  <a:pt x="412751" y="1752600"/>
                </a:lnTo>
                <a:lnTo>
                  <a:pt x="1454151" y="1752600"/>
                </a:lnTo>
                <a:lnTo>
                  <a:pt x="1866900" y="2578100"/>
                </a:lnTo>
                <a:lnTo>
                  <a:pt x="1454151" y="3403600"/>
                </a:lnTo>
                <a:lnTo>
                  <a:pt x="412751" y="3403600"/>
                </a:lnTo>
                <a:close/>
                <a:moveTo>
                  <a:pt x="0" y="825500"/>
                </a:moveTo>
                <a:lnTo>
                  <a:pt x="412750" y="0"/>
                </a:lnTo>
                <a:lnTo>
                  <a:pt x="1454150" y="0"/>
                </a:lnTo>
                <a:lnTo>
                  <a:pt x="1866900" y="825500"/>
                </a:lnTo>
                <a:lnTo>
                  <a:pt x="1454150" y="1651000"/>
                </a:lnTo>
                <a:lnTo>
                  <a:pt x="412750" y="1651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13">
            <a:extLst>
              <a:ext uri="{FF2B5EF4-FFF2-40B4-BE49-F238E27FC236}">
                <a16:creationId xmlns:a16="http://schemas.microsoft.com/office/drawing/2014/main" id="{89B4AB55-4983-48E7-8A2F-E56FAEAB25AC}"/>
              </a:ext>
            </a:extLst>
          </p:cNvPr>
          <p:cNvSpPr/>
          <p:nvPr/>
        </p:nvSpPr>
        <p:spPr>
          <a:xfrm>
            <a:off x="990600" y="749462"/>
            <a:ext cx="9994900" cy="107722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14">
            <a:extLst>
              <a:ext uri="{FF2B5EF4-FFF2-40B4-BE49-F238E27FC236}">
                <a16:creationId xmlns:a16="http://schemas.microsoft.com/office/drawing/2014/main" id="{67E45D4D-85F7-4792-AD16-6F04EDB38FB0}"/>
              </a:ext>
            </a:extLst>
          </p:cNvPr>
          <p:cNvSpPr/>
          <p:nvPr/>
        </p:nvSpPr>
        <p:spPr>
          <a:xfrm>
            <a:off x="3608759" y="379659"/>
            <a:ext cx="5035233" cy="552425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0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GENERAL OBJECTIVE</a:t>
            </a:r>
            <a:endParaRPr lang="en-US" sz="3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ounded Rectangle 13">
            <a:extLst>
              <a:ext uri="{FF2B5EF4-FFF2-40B4-BE49-F238E27FC236}">
                <a16:creationId xmlns:a16="http://schemas.microsoft.com/office/drawing/2014/main" id="{73842A84-E922-4484-B006-25321936C63B}"/>
              </a:ext>
            </a:extLst>
          </p:cNvPr>
          <p:cNvSpPr/>
          <p:nvPr/>
        </p:nvSpPr>
        <p:spPr>
          <a:xfrm>
            <a:off x="711200" y="2530778"/>
            <a:ext cx="10744200" cy="412402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14">
            <a:extLst>
              <a:ext uri="{FF2B5EF4-FFF2-40B4-BE49-F238E27FC236}">
                <a16:creationId xmlns:a16="http://schemas.microsoft.com/office/drawing/2014/main" id="{BD29488D-4113-48A0-AADC-03A950FD32D8}"/>
              </a:ext>
            </a:extLst>
          </p:cNvPr>
          <p:cNvSpPr/>
          <p:nvPr/>
        </p:nvSpPr>
        <p:spPr>
          <a:xfrm>
            <a:off x="3665931" y="2086952"/>
            <a:ext cx="5035233" cy="543767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0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SPECIFIC OBJECTIVES</a:t>
            </a:r>
            <a:endParaRPr lang="en-US" sz="3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DE95F4-D216-46D2-8355-5A8B799445AD}"/>
              </a:ext>
            </a:extLst>
          </p:cNvPr>
          <p:cNvSpPr txBox="1"/>
          <p:nvPr/>
        </p:nvSpPr>
        <p:spPr>
          <a:xfrm>
            <a:off x="3815025" y="1159383"/>
            <a:ext cx="59391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Minimize RMC and overall costs.</a:t>
            </a:r>
            <a:endParaRPr lang="en-KE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2CF74-FF13-4E63-8BFC-3431DE677B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646" y="1053462"/>
            <a:ext cx="662113" cy="53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F8552-5636-4D04-89A6-13AAB29D99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77" y="2878895"/>
            <a:ext cx="766905" cy="704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FCE5F-C300-44DB-B486-1F8537E06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84" y="3801215"/>
            <a:ext cx="766905" cy="466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1DF2F3-066E-405C-AFF1-E24B5673A8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31" y="5078600"/>
            <a:ext cx="902538" cy="704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540292-C848-497C-B3FB-916C69462F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2" y="5929801"/>
            <a:ext cx="702667" cy="519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7E2517-2761-45F0-97CF-3A5DA77A14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268" y="2817900"/>
            <a:ext cx="747163" cy="6668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EFFC70-6B31-4CB4-8B17-568650413E8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902" y="3710098"/>
            <a:ext cx="773978" cy="5171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B0E02-57BE-4A66-830E-AC7096C0EC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66" y="4402104"/>
            <a:ext cx="880267" cy="6098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F75B823-20A6-4907-AE49-ABCA62CFDDC0}"/>
              </a:ext>
            </a:extLst>
          </p:cNvPr>
          <p:cNvSpPr txBox="1"/>
          <p:nvPr/>
        </p:nvSpPr>
        <p:spPr>
          <a:xfrm>
            <a:off x="7517456" y="3742617"/>
            <a:ext cx="21307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Fabric Usage.</a:t>
            </a:r>
            <a:endParaRPr lang="en-K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2F2469-3B95-496E-82E0-9F79BC0EB639}"/>
              </a:ext>
            </a:extLst>
          </p:cNvPr>
          <p:cNvSpPr txBox="1"/>
          <p:nvPr/>
        </p:nvSpPr>
        <p:spPr>
          <a:xfrm>
            <a:off x="7432475" y="5270014"/>
            <a:ext cx="4225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Lean Manufacturing Process.</a:t>
            </a:r>
            <a:endParaRPr lang="en-K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02EC5B-DBBE-40A6-9022-733F9EA9FDFA}"/>
              </a:ext>
            </a:extLst>
          </p:cNvPr>
          <p:cNvSpPr txBox="1"/>
          <p:nvPr/>
        </p:nvSpPr>
        <p:spPr>
          <a:xfrm>
            <a:off x="7388191" y="6004177"/>
            <a:ext cx="4225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VMI Allocations to reduce RMC</a:t>
            </a:r>
            <a:endParaRPr lang="en-K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888FC4-D828-4EA2-90C3-D2ADC236482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302" y="5145648"/>
            <a:ext cx="763177" cy="638816"/>
          </a:xfrm>
          <a:prstGeom prst="rect">
            <a:avLst/>
          </a:prstGeom>
        </p:spPr>
      </p:pic>
      <p:pic>
        <p:nvPicPr>
          <p:cNvPr id="81" name="Picture 80" descr="Vmi Stock Illustrations – 33 Vmi Stock Illustrations, Vectors &amp; Clipart -  Dreamstime">
            <a:extLst>
              <a:ext uri="{FF2B5EF4-FFF2-40B4-BE49-F238E27FC236}">
                <a16:creationId xmlns:a16="http://schemas.microsoft.com/office/drawing/2014/main" id="{151A6785-DC74-40AB-995B-E3EC86E4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3074" l="0" r="97706">
                        <a14:foregroundMark x1="20642" y1="28571" x2="20642" y2="28571"/>
                        <a14:foregroundMark x1="51376" y1="27706" x2="51376" y2="27706"/>
                        <a14:foregroundMark x1="85780" y1="27273" x2="85780" y2="27273"/>
                        <a14:foregroundMark x1="69266" y1="74892" x2="69266" y2="748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847" y="5942343"/>
            <a:ext cx="727836" cy="7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B76A98B-9A60-4CF0-9EA3-34438EE3348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27" y="6300872"/>
            <a:ext cx="980562" cy="5571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3E1A4B-909F-4E90-90C2-3A49E99ED86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92" y="4414627"/>
            <a:ext cx="812495" cy="6905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D7CF57-F69E-4801-B2D3-EB62AC7141DB}"/>
              </a:ext>
            </a:extLst>
          </p:cNvPr>
          <p:cNvSpPr txBox="1"/>
          <p:nvPr/>
        </p:nvSpPr>
        <p:spPr>
          <a:xfrm>
            <a:off x="1914119" y="2846787"/>
            <a:ext cx="4138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sz="2200" dirty="0">
                <a:latin typeface="Arial" panose="020B0604020202020204" pitchFamily="34" charset="0"/>
                <a:cs typeface="Arial" panose="020B0604020202020204" pitchFamily="34" charset="0"/>
              </a:rPr>
              <a:t>Supplier Negotiations and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KE" sz="2200" dirty="0"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7139D4-8947-46DA-9305-72ECA41869BE}"/>
              </a:ext>
            </a:extLst>
          </p:cNvPr>
          <p:cNvSpPr txBox="1"/>
          <p:nvPr/>
        </p:nvSpPr>
        <p:spPr>
          <a:xfrm>
            <a:off x="1864419" y="3832297"/>
            <a:ext cx="4517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Allocation of Stock Raw Material.</a:t>
            </a:r>
            <a:endParaRPr lang="en-KE" sz="2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1204B9-D192-496E-B997-15F00114A413}"/>
              </a:ext>
            </a:extLst>
          </p:cNvPr>
          <p:cNvSpPr txBox="1"/>
          <p:nvPr/>
        </p:nvSpPr>
        <p:spPr>
          <a:xfrm>
            <a:off x="1884889" y="4549480"/>
            <a:ext cx="39301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DHL Packages Consolidation</a:t>
            </a:r>
            <a:endParaRPr lang="en-KE" sz="2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25C9A1-CA39-422D-9B20-2917DF73DF32}"/>
              </a:ext>
            </a:extLst>
          </p:cNvPr>
          <p:cNvSpPr txBox="1"/>
          <p:nvPr/>
        </p:nvSpPr>
        <p:spPr>
          <a:xfrm>
            <a:off x="1884888" y="5281668"/>
            <a:ext cx="39301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Inventory Management.</a:t>
            </a:r>
            <a:endParaRPr lang="en-KE" sz="2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92CFA20-8BC9-43BD-A6D7-7E26FF1743C3}"/>
              </a:ext>
            </a:extLst>
          </p:cNvPr>
          <p:cNvSpPr txBox="1"/>
          <p:nvPr/>
        </p:nvSpPr>
        <p:spPr>
          <a:xfrm>
            <a:off x="1818274" y="5860512"/>
            <a:ext cx="4017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Monitoring expenses &amp; Continuous improvement.</a:t>
            </a:r>
            <a:endParaRPr lang="en-KE" sz="22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342A039-C7C3-473E-B2E3-5F4171902738}"/>
              </a:ext>
            </a:extLst>
          </p:cNvPr>
          <p:cNvSpPr txBox="1"/>
          <p:nvPr/>
        </p:nvSpPr>
        <p:spPr>
          <a:xfrm>
            <a:off x="7298260" y="2977493"/>
            <a:ext cx="34332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Streamlined Operations.</a:t>
            </a:r>
            <a:endParaRPr lang="en-K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7C8CBCB-E259-4692-AB48-9529877510FD}"/>
              </a:ext>
            </a:extLst>
          </p:cNvPr>
          <p:cNvSpPr txBox="1"/>
          <p:nvPr/>
        </p:nvSpPr>
        <p:spPr>
          <a:xfrm>
            <a:off x="7432475" y="4514644"/>
            <a:ext cx="3553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Bulk Purchasing</a:t>
            </a:r>
            <a:endParaRPr lang="en-K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0534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/>
      <p:bldP spid="20" grpId="0"/>
      <p:bldP spid="78" grpId="0"/>
      <p:bldP spid="79" grpId="0"/>
      <p:bldP spid="25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>
            <a:off x="-6149926" y="1148080"/>
            <a:ext cx="8378868" cy="6700520"/>
          </a:xfrm>
          <a:custGeom>
            <a:avLst/>
            <a:gdLst>
              <a:gd name="connsiteX0" fmla="*/ 7658099 w 9524999"/>
              <a:gd name="connsiteY0" fmla="*/ 1701800 h 9537700"/>
              <a:gd name="connsiteX1" fmla="*/ 8070849 w 9524999"/>
              <a:gd name="connsiteY1" fmla="*/ 876300 h 9537700"/>
              <a:gd name="connsiteX2" fmla="*/ 9112249 w 9524999"/>
              <a:gd name="connsiteY2" fmla="*/ 876300 h 9537700"/>
              <a:gd name="connsiteX3" fmla="*/ 9524999 w 9524999"/>
              <a:gd name="connsiteY3" fmla="*/ 1701800 h 9537700"/>
              <a:gd name="connsiteX4" fmla="*/ 9112249 w 9524999"/>
              <a:gd name="connsiteY4" fmla="*/ 2527300 h 9537700"/>
              <a:gd name="connsiteX5" fmla="*/ 8070849 w 9524999"/>
              <a:gd name="connsiteY5" fmla="*/ 2527300 h 9537700"/>
              <a:gd name="connsiteX6" fmla="*/ 7658099 w 9524999"/>
              <a:gd name="connsiteY6" fmla="*/ 3454400 h 9537700"/>
              <a:gd name="connsiteX7" fmla="*/ 8070849 w 9524999"/>
              <a:gd name="connsiteY7" fmla="*/ 2628900 h 9537700"/>
              <a:gd name="connsiteX8" fmla="*/ 9112249 w 9524999"/>
              <a:gd name="connsiteY8" fmla="*/ 2628900 h 9537700"/>
              <a:gd name="connsiteX9" fmla="*/ 9524999 w 9524999"/>
              <a:gd name="connsiteY9" fmla="*/ 3454400 h 9537700"/>
              <a:gd name="connsiteX10" fmla="*/ 9112249 w 9524999"/>
              <a:gd name="connsiteY10" fmla="*/ 4279900 h 9537700"/>
              <a:gd name="connsiteX11" fmla="*/ 8070849 w 9524999"/>
              <a:gd name="connsiteY11" fmla="*/ 4279900 h 9537700"/>
              <a:gd name="connsiteX12" fmla="*/ 7658099 w 9524999"/>
              <a:gd name="connsiteY12" fmla="*/ 5207000 h 9537700"/>
              <a:gd name="connsiteX13" fmla="*/ 8070849 w 9524999"/>
              <a:gd name="connsiteY13" fmla="*/ 4381500 h 9537700"/>
              <a:gd name="connsiteX14" fmla="*/ 9112249 w 9524999"/>
              <a:gd name="connsiteY14" fmla="*/ 4381500 h 9537700"/>
              <a:gd name="connsiteX15" fmla="*/ 9524999 w 9524999"/>
              <a:gd name="connsiteY15" fmla="*/ 5207000 h 9537700"/>
              <a:gd name="connsiteX16" fmla="*/ 9112249 w 9524999"/>
              <a:gd name="connsiteY16" fmla="*/ 6032500 h 9537700"/>
              <a:gd name="connsiteX17" fmla="*/ 8070849 w 9524999"/>
              <a:gd name="connsiteY17" fmla="*/ 6032500 h 9537700"/>
              <a:gd name="connsiteX18" fmla="*/ 7658099 w 9524999"/>
              <a:gd name="connsiteY18" fmla="*/ 6959600 h 9537700"/>
              <a:gd name="connsiteX19" fmla="*/ 8070849 w 9524999"/>
              <a:gd name="connsiteY19" fmla="*/ 6134100 h 9537700"/>
              <a:gd name="connsiteX20" fmla="*/ 9112249 w 9524999"/>
              <a:gd name="connsiteY20" fmla="*/ 6134100 h 9537700"/>
              <a:gd name="connsiteX21" fmla="*/ 9524999 w 9524999"/>
              <a:gd name="connsiteY21" fmla="*/ 6959600 h 9537700"/>
              <a:gd name="connsiteX22" fmla="*/ 9112249 w 9524999"/>
              <a:gd name="connsiteY22" fmla="*/ 7785100 h 9537700"/>
              <a:gd name="connsiteX23" fmla="*/ 8070849 w 9524999"/>
              <a:gd name="connsiteY23" fmla="*/ 7785100 h 9537700"/>
              <a:gd name="connsiteX24" fmla="*/ 7658099 w 9524999"/>
              <a:gd name="connsiteY24" fmla="*/ 8712200 h 9537700"/>
              <a:gd name="connsiteX25" fmla="*/ 8070849 w 9524999"/>
              <a:gd name="connsiteY25" fmla="*/ 7886700 h 9537700"/>
              <a:gd name="connsiteX26" fmla="*/ 9112249 w 9524999"/>
              <a:gd name="connsiteY26" fmla="*/ 7886700 h 9537700"/>
              <a:gd name="connsiteX27" fmla="*/ 9524999 w 9524999"/>
              <a:gd name="connsiteY27" fmla="*/ 8712200 h 9537700"/>
              <a:gd name="connsiteX28" fmla="*/ 9112249 w 9524999"/>
              <a:gd name="connsiteY28" fmla="*/ 9537700 h 9537700"/>
              <a:gd name="connsiteX29" fmla="*/ 8070849 w 9524999"/>
              <a:gd name="connsiteY29" fmla="*/ 9537700 h 9537700"/>
              <a:gd name="connsiteX30" fmla="*/ 6134099 w 9524999"/>
              <a:gd name="connsiteY30" fmla="*/ 825500 h 9537700"/>
              <a:gd name="connsiteX31" fmla="*/ 6546849 w 9524999"/>
              <a:gd name="connsiteY31" fmla="*/ 0 h 9537700"/>
              <a:gd name="connsiteX32" fmla="*/ 7588249 w 9524999"/>
              <a:gd name="connsiteY32" fmla="*/ 0 h 9537700"/>
              <a:gd name="connsiteX33" fmla="*/ 8000999 w 9524999"/>
              <a:gd name="connsiteY33" fmla="*/ 825500 h 9537700"/>
              <a:gd name="connsiteX34" fmla="*/ 7588249 w 9524999"/>
              <a:gd name="connsiteY34" fmla="*/ 1651000 h 9537700"/>
              <a:gd name="connsiteX35" fmla="*/ 6546849 w 9524999"/>
              <a:gd name="connsiteY35" fmla="*/ 1651000 h 9537700"/>
              <a:gd name="connsiteX36" fmla="*/ 6134099 w 9524999"/>
              <a:gd name="connsiteY36" fmla="*/ 2578100 h 9537700"/>
              <a:gd name="connsiteX37" fmla="*/ 6546849 w 9524999"/>
              <a:gd name="connsiteY37" fmla="*/ 1752600 h 9537700"/>
              <a:gd name="connsiteX38" fmla="*/ 7588249 w 9524999"/>
              <a:gd name="connsiteY38" fmla="*/ 1752600 h 9537700"/>
              <a:gd name="connsiteX39" fmla="*/ 8000999 w 9524999"/>
              <a:gd name="connsiteY39" fmla="*/ 2578100 h 9537700"/>
              <a:gd name="connsiteX40" fmla="*/ 7588249 w 9524999"/>
              <a:gd name="connsiteY40" fmla="*/ 3403600 h 9537700"/>
              <a:gd name="connsiteX41" fmla="*/ 6546849 w 9524999"/>
              <a:gd name="connsiteY41" fmla="*/ 3403600 h 9537700"/>
              <a:gd name="connsiteX42" fmla="*/ 6134099 w 9524999"/>
              <a:gd name="connsiteY42" fmla="*/ 4330700 h 9537700"/>
              <a:gd name="connsiteX43" fmla="*/ 6546849 w 9524999"/>
              <a:gd name="connsiteY43" fmla="*/ 3505200 h 9537700"/>
              <a:gd name="connsiteX44" fmla="*/ 7588249 w 9524999"/>
              <a:gd name="connsiteY44" fmla="*/ 3505200 h 9537700"/>
              <a:gd name="connsiteX45" fmla="*/ 8000999 w 9524999"/>
              <a:gd name="connsiteY45" fmla="*/ 4330700 h 9537700"/>
              <a:gd name="connsiteX46" fmla="*/ 7588249 w 9524999"/>
              <a:gd name="connsiteY46" fmla="*/ 5156200 h 9537700"/>
              <a:gd name="connsiteX47" fmla="*/ 6546849 w 9524999"/>
              <a:gd name="connsiteY47" fmla="*/ 5156200 h 9537700"/>
              <a:gd name="connsiteX48" fmla="*/ 6134099 w 9524999"/>
              <a:gd name="connsiteY48" fmla="*/ 6083300 h 9537700"/>
              <a:gd name="connsiteX49" fmla="*/ 6546849 w 9524999"/>
              <a:gd name="connsiteY49" fmla="*/ 5257800 h 9537700"/>
              <a:gd name="connsiteX50" fmla="*/ 7588249 w 9524999"/>
              <a:gd name="connsiteY50" fmla="*/ 5257800 h 9537700"/>
              <a:gd name="connsiteX51" fmla="*/ 8000999 w 9524999"/>
              <a:gd name="connsiteY51" fmla="*/ 6083300 h 9537700"/>
              <a:gd name="connsiteX52" fmla="*/ 7588249 w 9524999"/>
              <a:gd name="connsiteY52" fmla="*/ 6908800 h 9537700"/>
              <a:gd name="connsiteX53" fmla="*/ 6546849 w 9524999"/>
              <a:gd name="connsiteY53" fmla="*/ 6908800 h 9537700"/>
              <a:gd name="connsiteX54" fmla="*/ 6134099 w 9524999"/>
              <a:gd name="connsiteY54" fmla="*/ 7835900 h 9537700"/>
              <a:gd name="connsiteX55" fmla="*/ 6546849 w 9524999"/>
              <a:gd name="connsiteY55" fmla="*/ 7010400 h 9537700"/>
              <a:gd name="connsiteX56" fmla="*/ 7588249 w 9524999"/>
              <a:gd name="connsiteY56" fmla="*/ 7010400 h 9537700"/>
              <a:gd name="connsiteX57" fmla="*/ 8000999 w 9524999"/>
              <a:gd name="connsiteY57" fmla="*/ 7835900 h 9537700"/>
              <a:gd name="connsiteX58" fmla="*/ 7588249 w 9524999"/>
              <a:gd name="connsiteY58" fmla="*/ 8661400 h 9537700"/>
              <a:gd name="connsiteX59" fmla="*/ 6546849 w 9524999"/>
              <a:gd name="connsiteY59" fmla="*/ 8661400 h 9537700"/>
              <a:gd name="connsiteX60" fmla="*/ 4572001 w 9524999"/>
              <a:gd name="connsiteY60" fmla="*/ 1701800 h 9537700"/>
              <a:gd name="connsiteX61" fmla="*/ 4984749 w 9524999"/>
              <a:gd name="connsiteY61" fmla="*/ 876300 h 9537700"/>
              <a:gd name="connsiteX62" fmla="*/ 6026149 w 9524999"/>
              <a:gd name="connsiteY62" fmla="*/ 876300 h 9537700"/>
              <a:gd name="connsiteX63" fmla="*/ 6438899 w 9524999"/>
              <a:gd name="connsiteY63" fmla="*/ 1701800 h 9537700"/>
              <a:gd name="connsiteX64" fmla="*/ 6026149 w 9524999"/>
              <a:gd name="connsiteY64" fmla="*/ 2527300 h 9537700"/>
              <a:gd name="connsiteX65" fmla="*/ 4984749 w 9524999"/>
              <a:gd name="connsiteY65" fmla="*/ 2527300 h 9537700"/>
              <a:gd name="connsiteX66" fmla="*/ 4572001 w 9524999"/>
              <a:gd name="connsiteY66" fmla="*/ 3454400 h 9537700"/>
              <a:gd name="connsiteX67" fmla="*/ 4984749 w 9524999"/>
              <a:gd name="connsiteY67" fmla="*/ 2628900 h 9537700"/>
              <a:gd name="connsiteX68" fmla="*/ 6026149 w 9524999"/>
              <a:gd name="connsiteY68" fmla="*/ 2628900 h 9537700"/>
              <a:gd name="connsiteX69" fmla="*/ 6438899 w 9524999"/>
              <a:gd name="connsiteY69" fmla="*/ 3454400 h 9537700"/>
              <a:gd name="connsiteX70" fmla="*/ 6026149 w 9524999"/>
              <a:gd name="connsiteY70" fmla="*/ 4279900 h 9537700"/>
              <a:gd name="connsiteX71" fmla="*/ 4984749 w 9524999"/>
              <a:gd name="connsiteY71" fmla="*/ 4279900 h 9537700"/>
              <a:gd name="connsiteX72" fmla="*/ 4572001 w 9524999"/>
              <a:gd name="connsiteY72" fmla="*/ 5207000 h 9537700"/>
              <a:gd name="connsiteX73" fmla="*/ 4984749 w 9524999"/>
              <a:gd name="connsiteY73" fmla="*/ 4381500 h 9537700"/>
              <a:gd name="connsiteX74" fmla="*/ 6026149 w 9524999"/>
              <a:gd name="connsiteY74" fmla="*/ 4381500 h 9537700"/>
              <a:gd name="connsiteX75" fmla="*/ 6438899 w 9524999"/>
              <a:gd name="connsiteY75" fmla="*/ 5207000 h 9537700"/>
              <a:gd name="connsiteX76" fmla="*/ 6026149 w 9524999"/>
              <a:gd name="connsiteY76" fmla="*/ 6032500 h 9537700"/>
              <a:gd name="connsiteX77" fmla="*/ 4984749 w 9524999"/>
              <a:gd name="connsiteY77" fmla="*/ 6032500 h 9537700"/>
              <a:gd name="connsiteX78" fmla="*/ 4572001 w 9524999"/>
              <a:gd name="connsiteY78" fmla="*/ 6959600 h 9537700"/>
              <a:gd name="connsiteX79" fmla="*/ 4984749 w 9524999"/>
              <a:gd name="connsiteY79" fmla="*/ 6134100 h 9537700"/>
              <a:gd name="connsiteX80" fmla="*/ 6026149 w 9524999"/>
              <a:gd name="connsiteY80" fmla="*/ 6134100 h 9537700"/>
              <a:gd name="connsiteX81" fmla="*/ 6438899 w 9524999"/>
              <a:gd name="connsiteY81" fmla="*/ 6959600 h 9537700"/>
              <a:gd name="connsiteX82" fmla="*/ 6026149 w 9524999"/>
              <a:gd name="connsiteY82" fmla="*/ 7785100 h 9537700"/>
              <a:gd name="connsiteX83" fmla="*/ 4984749 w 9524999"/>
              <a:gd name="connsiteY83" fmla="*/ 7785100 h 9537700"/>
              <a:gd name="connsiteX84" fmla="*/ 4572001 w 9524999"/>
              <a:gd name="connsiteY84" fmla="*/ 8712200 h 9537700"/>
              <a:gd name="connsiteX85" fmla="*/ 4984749 w 9524999"/>
              <a:gd name="connsiteY85" fmla="*/ 7886700 h 9537700"/>
              <a:gd name="connsiteX86" fmla="*/ 6026149 w 9524999"/>
              <a:gd name="connsiteY86" fmla="*/ 7886700 h 9537700"/>
              <a:gd name="connsiteX87" fmla="*/ 6438899 w 9524999"/>
              <a:gd name="connsiteY87" fmla="*/ 8712200 h 9537700"/>
              <a:gd name="connsiteX88" fmla="*/ 6026149 w 9524999"/>
              <a:gd name="connsiteY88" fmla="*/ 9537700 h 9537700"/>
              <a:gd name="connsiteX89" fmla="*/ 4984749 w 9524999"/>
              <a:gd name="connsiteY89" fmla="*/ 9537700 h 9537700"/>
              <a:gd name="connsiteX90" fmla="*/ 3048002 w 9524999"/>
              <a:gd name="connsiteY90" fmla="*/ 825500 h 9537700"/>
              <a:gd name="connsiteX91" fmla="*/ 3460751 w 9524999"/>
              <a:gd name="connsiteY91" fmla="*/ 0 h 9537700"/>
              <a:gd name="connsiteX92" fmla="*/ 4502152 w 9524999"/>
              <a:gd name="connsiteY92" fmla="*/ 0 h 9537700"/>
              <a:gd name="connsiteX93" fmla="*/ 4914899 w 9524999"/>
              <a:gd name="connsiteY93" fmla="*/ 825500 h 9537700"/>
              <a:gd name="connsiteX94" fmla="*/ 4502152 w 9524999"/>
              <a:gd name="connsiteY94" fmla="*/ 1651000 h 9537700"/>
              <a:gd name="connsiteX95" fmla="*/ 3460751 w 9524999"/>
              <a:gd name="connsiteY95" fmla="*/ 1651000 h 9537700"/>
              <a:gd name="connsiteX96" fmla="*/ 3048002 w 9524999"/>
              <a:gd name="connsiteY96" fmla="*/ 2578100 h 9537700"/>
              <a:gd name="connsiteX97" fmla="*/ 3460751 w 9524999"/>
              <a:gd name="connsiteY97" fmla="*/ 1752600 h 9537700"/>
              <a:gd name="connsiteX98" fmla="*/ 4502152 w 9524999"/>
              <a:gd name="connsiteY98" fmla="*/ 1752600 h 9537700"/>
              <a:gd name="connsiteX99" fmla="*/ 4914899 w 9524999"/>
              <a:gd name="connsiteY99" fmla="*/ 2578100 h 9537700"/>
              <a:gd name="connsiteX100" fmla="*/ 4502152 w 9524999"/>
              <a:gd name="connsiteY100" fmla="*/ 3403600 h 9537700"/>
              <a:gd name="connsiteX101" fmla="*/ 3460751 w 9524999"/>
              <a:gd name="connsiteY101" fmla="*/ 3403600 h 9537700"/>
              <a:gd name="connsiteX102" fmla="*/ 3048002 w 9524999"/>
              <a:gd name="connsiteY102" fmla="*/ 4330700 h 9537700"/>
              <a:gd name="connsiteX103" fmla="*/ 3460751 w 9524999"/>
              <a:gd name="connsiteY103" fmla="*/ 3505200 h 9537700"/>
              <a:gd name="connsiteX104" fmla="*/ 4502152 w 9524999"/>
              <a:gd name="connsiteY104" fmla="*/ 3505200 h 9537700"/>
              <a:gd name="connsiteX105" fmla="*/ 4914899 w 9524999"/>
              <a:gd name="connsiteY105" fmla="*/ 4330700 h 9537700"/>
              <a:gd name="connsiteX106" fmla="*/ 4502152 w 9524999"/>
              <a:gd name="connsiteY106" fmla="*/ 5156200 h 9537700"/>
              <a:gd name="connsiteX107" fmla="*/ 3460751 w 9524999"/>
              <a:gd name="connsiteY107" fmla="*/ 5156200 h 9537700"/>
              <a:gd name="connsiteX108" fmla="*/ 3048002 w 9524999"/>
              <a:gd name="connsiteY108" fmla="*/ 6083300 h 9537700"/>
              <a:gd name="connsiteX109" fmla="*/ 3460751 w 9524999"/>
              <a:gd name="connsiteY109" fmla="*/ 5257800 h 9537700"/>
              <a:gd name="connsiteX110" fmla="*/ 4502152 w 9524999"/>
              <a:gd name="connsiteY110" fmla="*/ 5257800 h 9537700"/>
              <a:gd name="connsiteX111" fmla="*/ 4914899 w 9524999"/>
              <a:gd name="connsiteY111" fmla="*/ 6083300 h 9537700"/>
              <a:gd name="connsiteX112" fmla="*/ 4502152 w 9524999"/>
              <a:gd name="connsiteY112" fmla="*/ 6908800 h 9537700"/>
              <a:gd name="connsiteX113" fmla="*/ 3460751 w 9524999"/>
              <a:gd name="connsiteY113" fmla="*/ 6908800 h 9537700"/>
              <a:gd name="connsiteX114" fmla="*/ 3048002 w 9524999"/>
              <a:gd name="connsiteY114" fmla="*/ 7835900 h 9537700"/>
              <a:gd name="connsiteX115" fmla="*/ 3460751 w 9524999"/>
              <a:gd name="connsiteY115" fmla="*/ 7010400 h 9537700"/>
              <a:gd name="connsiteX116" fmla="*/ 4502152 w 9524999"/>
              <a:gd name="connsiteY116" fmla="*/ 7010400 h 9537700"/>
              <a:gd name="connsiteX117" fmla="*/ 4914899 w 9524999"/>
              <a:gd name="connsiteY117" fmla="*/ 7835900 h 9537700"/>
              <a:gd name="connsiteX118" fmla="*/ 4502152 w 9524999"/>
              <a:gd name="connsiteY118" fmla="*/ 8661400 h 9537700"/>
              <a:gd name="connsiteX119" fmla="*/ 3460751 w 9524999"/>
              <a:gd name="connsiteY119" fmla="*/ 8661400 h 9537700"/>
              <a:gd name="connsiteX120" fmla="*/ 1524002 w 9524999"/>
              <a:gd name="connsiteY120" fmla="*/ 8712200 h 9537700"/>
              <a:gd name="connsiteX121" fmla="*/ 1936751 w 9524999"/>
              <a:gd name="connsiteY121" fmla="*/ 7886700 h 9537700"/>
              <a:gd name="connsiteX122" fmla="*/ 2978151 w 9524999"/>
              <a:gd name="connsiteY122" fmla="*/ 7886700 h 9537700"/>
              <a:gd name="connsiteX123" fmla="*/ 3390902 w 9524999"/>
              <a:gd name="connsiteY123" fmla="*/ 8712200 h 9537700"/>
              <a:gd name="connsiteX124" fmla="*/ 2978151 w 9524999"/>
              <a:gd name="connsiteY124" fmla="*/ 9537700 h 9537700"/>
              <a:gd name="connsiteX125" fmla="*/ 1936751 w 9524999"/>
              <a:gd name="connsiteY125" fmla="*/ 9537700 h 9537700"/>
              <a:gd name="connsiteX126" fmla="*/ 1524001 w 9524999"/>
              <a:gd name="connsiteY126" fmla="*/ 6959600 h 9537700"/>
              <a:gd name="connsiteX127" fmla="*/ 1936751 w 9524999"/>
              <a:gd name="connsiteY127" fmla="*/ 6134100 h 9537700"/>
              <a:gd name="connsiteX128" fmla="*/ 2978151 w 9524999"/>
              <a:gd name="connsiteY128" fmla="*/ 6134100 h 9537700"/>
              <a:gd name="connsiteX129" fmla="*/ 3390902 w 9524999"/>
              <a:gd name="connsiteY129" fmla="*/ 6959600 h 9537700"/>
              <a:gd name="connsiteX130" fmla="*/ 2978151 w 9524999"/>
              <a:gd name="connsiteY130" fmla="*/ 7785100 h 9537700"/>
              <a:gd name="connsiteX131" fmla="*/ 1936751 w 9524999"/>
              <a:gd name="connsiteY131" fmla="*/ 7785100 h 9537700"/>
              <a:gd name="connsiteX132" fmla="*/ 1524001 w 9524999"/>
              <a:gd name="connsiteY132" fmla="*/ 5207000 h 9537700"/>
              <a:gd name="connsiteX133" fmla="*/ 1936751 w 9524999"/>
              <a:gd name="connsiteY133" fmla="*/ 4381500 h 9537700"/>
              <a:gd name="connsiteX134" fmla="*/ 2978151 w 9524999"/>
              <a:gd name="connsiteY134" fmla="*/ 4381500 h 9537700"/>
              <a:gd name="connsiteX135" fmla="*/ 3390902 w 9524999"/>
              <a:gd name="connsiteY135" fmla="*/ 5207000 h 9537700"/>
              <a:gd name="connsiteX136" fmla="*/ 2978151 w 9524999"/>
              <a:gd name="connsiteY136" fmla="*/ 6032500 h 9537700"/>
              <a:gd name="connsiteX137" fmla="*/ 1936751 w 9524999"/>
              <a:gd name="connsiteY137" fmla="*/ 6032500 h 9537700"/>
              <a:gd name="connsiteX138" fmla="*/ 1524001 w 9524999"/>
              <a:gd name="connsiteY138" fmla="*/ 3454400 h 9537700"/>
              <a:gd name="connsiteX139" fmla="*/ 1936751 w 9524999"/>
              <a:gd name="connsiteY139" fmla="*/ 2628900 h 9537700"/>
              <a:gd name="connsiteX140" fmla="*/ 2978151 w 9524999"/>
              <a:gd name="connsiteY140" fmla="*/ 2628900 h 9537700"/>
              <a:gd name="connsiteX141" fmla="*/ 3390902 w 9524999"/>
              <a:gd name="connsiteY141" fmla="*/ 3454400 h 9537700"/>
              <a:gd name="connsiteX142" fmla="*/ 2978151 w 9524999"/>
              <a:gd name="connsiteY142" fmla="*/ 4279900 h 9537700"/>
              <a:gd name="connsiteX143" fmla="*/ 1936751 w 9524999"/>
              <a:gd name="connsiteY143" fmla="*/ 4279900 h 9537700"/>
              <a:gd name="connsiteX144" fmla="*/ 1524001 w 9524999"/>
              <a:gd name="connsiteY144" fmla="*/ 1701800 h 9537700"/>
              <a:gd name="connsiteX145" fmla="*/ 1936751 w 9524999"/>
              <a:gd name="connsiteY145" fmla="*/ 876300 h 9537700"/>
              <a:gd name="connsiteX146" fmla="*/ 2978151 w 9524999"/>
              <a:gd name="connsiteY146" fmla="*/ 876300 h 9537700"/>
              <a:gd name="connsiteX147" fmla="*/ 3390902 w 9524999"/>
              <a:gd name="connsiteY147" fmla="*/ 1701800 h 9537700"/>
              <a:gd name="connsiteX148" fmla="*/ 2978151 w 9524999"/>
              <a:gd name="connsiteY148" fmla="*/ 2527300 h 9537700"/>
              <a:gd name="connsiteX149" fmla="*/ 1936751 w 9524999"/>
              <a:gd name="connsiteY149" fmla="*/ 2527300 h 9537700"/>
              <a:gd name="connsiteX150" fmla="*/ 1 w 9524999"/>
              <a:gd name="connsiteY150" fmla="*/ 4330700 h 9537700"/>
              <a:gd name="connsiteX151" fmla="*/ 412751 w 9524999"/>
              <a:gd name="connsiteY151" fmla="*/ 3505200 h 9537700"/>
              <a:gd name="connsiteX152" fmla="*/ 1454151 w 9524999"/>
              <a:gd name="connsiteY152" fmla="*/ 3505200 h 9537700"/>
              <a:gd name="connsiteX153" fmla="*/ 1866901 w 9524999"/>
              <a:gd name="connsiteY153" fmla="*/ 4330700 h 9537700"/>
              <a:gd name="connsiteX154" fmla="*/ 1454151 w 9524999"/>
              <a:gd name="connsiteY154" fmla="*/ 5156200 h 9537700"/>
              <a:gd name="connsiteX155" fmla="*/ 412751 w 9524999"/>
              <a:gd name="connsiteY155" fmla="*/ 5156200 h 9537700"/>
              <a:gd name="connsiteX156" fmla="*/ 1 w 9524999"/>
              <a:gd name="connsiteY156" fmla="*/ 6083300 h 9537700"/>
              <a:gd name="connsiteX157" fmla="*/ 412751 w 9524999"/>
              <a:gd name="connsiteY157" fmla="*/ 5257800 h 9537700"/>
              <a:gd name="connsiteX158" fmla="*/ 1454151 w 9524999"/>
              <a:gd name="connsiteY158" fmla="*/ 5257800 h 9537700"/>
              <a:gd name="connsiteX159" fmla="*/ 1866901 w 9524999"/>
              <a:gd name="connsiteY159" fmla="*/ 6083300 h 9537700"/>
              <a:gd name="connsiteX160" fmla="*/ 1454151 w 9524999"/>
              <a:gd name="connsiteY160" fmla="*/ 6908800 h 9537700"/>
              <a:gd name="connsiteX161" fmla="*/ 412751 w 9524999"/>
              <a:gd name="connsiteY161" fmla="*/ 6908800 h 9537700"/>
              <a:gd name="connsiteX162" fmla="*/ 1 w 9524999"/>
              <a:gd name="connsiteY162" fmla="*/ 7835900 h 9537700"/>
              <a:gd name="connsiteX163" fmla="*/ 412751 w 9524999"/>
              <a:gd name="connsiteY163" fmla="*/ 7010400 h 9537700"/>
              <a:gd name="connsiteX164" fmla="*/ 1454151 w 9524999"/>
              <a:gd name="connsiteY164" fmla="*/ 7010400 h 9537700"/>
              <a:gd name="connsiteX165" fmla="*/ 1866901 w 9524999"/>
              <a:gd name="connsiteY165" fmla="*/ 7835900 h 9537700"/>
              <a:gd name="connsiteX166" fmla="*/ 1454151 w 9524999"/>
              <a:gd name="connsiteY166" fmla="*/ 8661400 h 9537700"/>
              <a:gd name="connsiteX167" fmla="*/ 412751 w 9524999"/>
              <a:gd name="connsiteY167" fmla="*/ 8661400 h 9537700"/>
              <a:gd name="connsiteX168" fmla="*/ 1 w 9524999"/>
              <a:gd name="connsiteY168" fmla="*/ 2578100 h 9537700"/>
              <a:gd name="connsiteX169" fmla="*/ 412751 w 9524999"/>
              <a:gd name="connsiteY169" fmla="*/ 1752600 h 9537700"/>
              <a:gd name="connsiteX170" fmla="*/ 1454151 w 9524999"/>
              <a:gd name="connsiteY170" fmla="*/ 1752600 h 9537700"/>
              <a:gd name="connsiteX171" fmla="*/ 1866900 w 9524999"/>
              <a:gd name="connsiteY171" fmla="*/ 2578100 h 9537700"/>
              <a:gd name="connsiteX172" fmla="*/ 1454151 w 9524999"/>
              <a:gd name="connsiteY172" fmla="*/ 3403600 h 9537700"/>
              <a:gd name="connsiteX173" fmla="*/ 412751 w 9524999"/>
              <a:gd name="connsiteY173" fmla="*/ 3403600 h 9537700"/>
              <a:gd name="connsiteX174" fmla="*/ 0 w 9524999"/>
              <a:gd name="connsiteY174" fmla="*/ 825500 h 9537700"/>
              <a:gd name="connsiteX175" fmla="*/ 412750 w 9524999"/>
              <a:gd name="connsiteY175" fmla="*/ 0 h 9537700"/>
              <a:gd name="connsiteX176" fmla="*/ 1454150 w 9524999"/>
              <a:gd name="connsiteY176" fmla="*/ 0 h 9537700"/>
              <a:gd name="connsiteX177" fmla="*/ 1866900 w 9524999"/>
              <a:gd name="connsiteY177" fmla="*/ 825500 h 9537700"/>
              <a:gd name="connsiteX178" fmla="*/ 1454150 w 9524999"/>
              <a:gd name="connsiteY178" fmla="*/ 1651000 h 9537700"/>
              <a:gd name="connsiteX179" fmla="*/ 412750 w 9524999"/>
              <a:gd name="connsiteY179" fmla="*/ 1651000 h 95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9524999" h="9537700">
                <a:moveTo>
                  <a:pt x="7658099" y="1701800"/>
                </a:moveTo>
                <a:lnTo>
                  <a:pt x="8070849" y="876300"/>
                </a:lnTo>
                <a:lnTo>
                  <a:pt x="9112249" y="876300"/>
                </a:lnTo>
                <a:lnTo>
                  <a:pt x="9524999" y="1701800"/>
                </a:lnTo>
                <a:lnTo>
                  <a:pt x="9112249" y="2527300"/>
                </a:lnTo>
                <a:lnTo>
                  <a:pt x="8070849" y="2527300"/>
                </a:lnTo>
                <a:close/>
                <a:moveTo>
                  <a:pt x="7658099" y="3454400"/>
                </a:moveTo>
                <a:lnTo>
                  <a:pt x="8070849" y="2628900"/>
                </a:lnTo>
                <a:lnTo>
                  <a:pt x="9112249" y="2628900"/>
                </a:lnTo>
                <a:lnTo>
                  <a:pt x="9524999" y="3454400"/>
                </a:lnTo>
                <a:lnTo>
                  <a:pt x="9112249" y="4279900"/>
                </a:lnTo>
                <a:lnTo>
                  <a:pt x="8070849" y="4279900"/>
                </a:lnTo>
                <a:close/>
                <a:moveTo>
                  <a:pt x="7658099" y="5207000"/>
                </a:moveTo>
                <a:lnTo>
                  <a:pt x="8070849" y="4381500"/>
                </a:lnTo>
                <a:lnTo>
                  <a:pt x="9112249" y="4381500"/>
                </a:lnTo>
                <a:lnTo>
                  <a:pt x="9524999" y="5207000"/>
                </a:lnTo>
                <a:lnTo>
                  <a:pt x="9112249" y="6032500"/>
                </a:lnTo>
                <a:lnTo>
                  <a:pt x="8070849" y="6032500"/>
                </a:lnTo>
                <a:close/>
                <a:moveTo>
                  <a:pt x="7658099" y="6959600"/>
                </a:moveTo>
                <a:lnTo>
                  <a:pt x="8070849" y="6134100"/>
                </a:lnTo>
                <a:lnTo>
                  <a:pt x="9112249" y="6134100"/>
                </a:lnTo>
                <a:lnTo>
                  <a:pt x="9524999" y="6959600"/>
                </a:lnTo>
                <a:lnTo>
                  <a:pt x="9112249" y="7785100"/>
                </a:lnTo>
                <a:lnTo>
                  <a:pt x="8070849" y="7785100"/>
                </a:lnTo>
                <a:close/>
                <a:moveTo>
                  <a:pt x="7658099" y="8712200"/>
                </a:moveTo>
                <a:lnTo>
                  <a:pt x="8070849" y="7886700"/>
                </a:lnTo>
                <a:lnTo>
                  <a:pt x="9112249" y="7886700"/>
                </a:lnTo>
                <a:lnTo>
                  <a:pt x="9524999" y="8712200"/>
                </a:lnTo>
                <a:lnTo>
                  <a:pt x="9112249" y="9537700"/>
                </a:lnTo>
                <a:lnTo>
                  <a:pt x="8070849" y="9537700"/>
                </a:lnTo>
                <a:close/>
                <a:moveTo>
                  <a:pt x="6134099" y="825500"/>
                </a:moveTo>
                <a:lnTo>
                  <a:pt x="6546849" y="0"/>
                </a:lnTo>
                <a:lnTo>
                  <a:pt x="7588249" y="0"/>
                </a:lnTo>
                <a:lnTo>
                  <a:pt x="8000999" y="825500"/>
                </a:lnTo>
                <a:lnTo>
                  <a:pt x="7588249" y="1651000"/>
                </a:lnTo>
                <a:lnTo>
                  <a:pt x="6546849" y="1651000"/>
                </a:lnTo>
                <a:close/>
                <a:moveTo>
                  <a:pt x="6134099" y="2578100"/>
                </a:moveTo>
                <a:lnTo>
                  <a:pt x="6546849" y="1752600"/>
                </a:lnTo>
                <a:lnTo>
                  <a:pt x="7588249" y="1752600"/>
                </a:lnTo>
                <a:lnTo>
                  <a:pt x="8000999" y="2578100"/>
                </a:lnTo>
                <a:lnTo>
                  <a:pt x="7588249" y="3403600"/>
                </a:lnTo>
                <a:lnTo>
                  <a:pt x="6546849" y="3403600"/>
                </a:lnTo>
                <a:close/>
                <a:moveTo>
                  <a:pt x="6134099" y="4330700"/>
                </a:moveTo>
                <a:lnTo>
                  <a:pt x="6546849" y="3505200"/>
                </a:lnTo>
                <a:lnTo>
                  <a:pt x="7588249" y="3505200"/>
                </a:lnTo>
                <a:lnTo>
                  <a:pt x="8000999" y="4330700"/>
                </a:lnTo>
                <a:lnTo>
                  <a:pt x="7588249" y="5156200"/>
                </a:lnTo>
                <a:lnTo>
                  <a:pt x="6546849" y="5156200"/>
                </a:lnTo>
                <a:close/>
                <a:moveTo>
                  <a:pt x="6134099" y="6083300"/>
                </a:moveTo>
                <a:lnTo>
                  <a:pt x="6546849" y="5257800"/>
                </a:lnTo>
                <a:lnTo>
                  <a:pt x="7588249" y="5257800"/>
                </a:lnTo>
                <a:lnTo>
                  <a:pt x="8000999" y="6083300"/>
                </a:lnTo>
                <a:lnTo>
                  <a:pt x="7588249" y="6908800"/>
                </a:lnTo>
                <a:lnTo>
                  <a:pt x="6546849" y="6908800"/>
                </a:lnTo>
                <a:close/>
                <a:moveTo>
                  <a:pt x="6134099" y="7835900"/>
                </a:moveTo>
                <a:lnTo>
                  <a:pt x="6546849" y="7010400"/>
                </a:lnTo>
                <a:lnTo>
                  <a:pt x="7588249" y="7010400"/>
                </a:lnTo>
                <a:lnTo>
                  <a:pt x="8000999" y="7835900"/>
                </a:lnTo>
                <a:lnTo>
                  <a:pt x="7588249" y="8661400"/>
                </a:lnTo>
                <a:lnTo>
                  <a:pt x="6546849" y="8661400"/>
                </a:lnTo>
                <a:close/>
                <a:moveTo>
                  <a:pt x="4572001" y="1701800"/>
                </a:moveTo>
                <a:lnTo>
                  <a:pt x="4984749" y="876300"/>
                </a:lnTo>
                <a:lnTo>
                  <a:pt x="6026149" y="876300"/>
                </a:lnTo>
                <a:lnTo>
                  <a:pt x="6438899" y="1701800"/>
                </a:lnTo>
                <a:lnTo>
                  <a:pt x="6026149" y="2527300"/>
                </a:lnTo>
                <a:lnTo>
                  <a:pt x="4984749" y="2527300"/>
                </a:lnTo>
                <a:close/>
                <a:moveTo>
                  <a:pt x="4572001" y="3454400"/>
                </a:moveTo>
                <a:lnTo>
                  <a:pt x="4984749" y="2628900"/>
                </a:lnTo>
                <a:lnTo>
                  <a:pt x="6026149" y="2628900"/>
                </a:lnTo>
                <a:lnTo>
                  <a:pt x="6438899" y="3454400"/>
                </a:lnTo>
                <a:lnTo>
                  <a:pt x="6026149" y="4279900"/>
                </a:lnTo>
                <a:lnTo>
                  <a:pt x="4984749" y="4279900"/>
                </a:lnTo>
                <a:close/>
                <a:moveTo>
                  <a:pt x="4572001" y="5207000"/>
                </a:moveTo>
                <a:lnTo>
                  <a:pt x="4984749" y="4381500"/>
                </a:lnTo>
                <a:lnTo>
                  <a:pt x="6026149" y="4381500"/>
                </a:lnTo>
                <a:lnTo>
                  <a:pt x="6438899" y="5207000"/>
                </a:lnTo>
                <a:lnTo>
                  <a:pt x="6026149" y="6032500"/>
                </a:lnTo>
                <a:lnTo>
                  <a:pt x="4984749" y="6032500"/>
                </a:lnTo>
                <a:close/>
                <a:moveTo>
                  <a:pt x="4572001" y="6959600"/>
                </a:moveTo>
                <a:lnTo>
                  <a:pt x="4984749" y="6134100"/>
                </a:lnTo>
                <a:lnTo>
                  <a:pt x="6026149" y="6134100"/>
                </a:lnTo>
                <a:lnTo>
                  <a:pt x="6438899" y="6959600"/>
                </a:lnTo>
                <a:lnTo>
                  <a:pt x="6026149" y="7785100"/>
                </a:lnTo>
                <a:lnTo>
                  <a:pt x="4984749" y="7785100"/>
                </a:lnTo>
                <a:close/>
                <a:moveTo>
                  <a:pt x="4572001" y="8712200"/>
                </a:moveTo>
                <a:lnTo>
                  <a:pt x="4984749" y="7886700"/>
                </a:lnTo>
                <a:lnTo>
                  <a:pt x="6026149" y="7886700"/>
                </a:lnTo>
                <a:lnTo>
                  <a:pt x="6438899" y="8712200"/>
                </a:lnTo>
                <a:lnTo>
                  <a:pt x="6026149" y="9537700"/>
                </a:lnTo>
                <a:lnTo>
                  <a:pt x="4984749" y="9537700"/>
                </a:lnTo>
                <a:close/>
                <a:moveTo>
                  <a:pt x="3048002" y="825500"/>
                </a:moveTo>
                <a:lnTo>
                  <a:pt x="3460751" y="0"/>
                </a:lnTo>
                <a:lnTo>
                  <a:pt x="4502152" y="0"/>
                </a:lnTo>
                <a:lnTo>
                  <a:pt x="4914899" y="825500"/>
                </a:lnTo>
                <a:lnTo>
                  <a:pt x="4502152" y="1651000"/>
                </a:lnTo>
                <a:lnTo>
                  <a:pt x="3460751" y="1651000"/>
                </a:lnTo>
                <a:close/>
                <a:moveTo>
                  <a:pt x="3048002" y="2578100"/>
                </a:moveTo>
                <a:lnTo>
                  <a:pt x="3460751" y="1752600"/>
                </a:lnTo>
                <a:lnTo>
                  <a:pt x="4502152" y="1752600"/>
                </a:lnTo>
                <a:lnTo>
                  <a:pt x="4914899" y="2578100"/>
                </a:lnTo>
                <a:lnTo>
                  <a:pt x="4502152" y="3403600"/>
                </a:lnTo>
                <a:lnTo>
                  <a:pt x="3460751" y="3403600"/>
                </a:lnTo>
                <a:close/>
                <a:moveTo>
                  <a:pt x="3048002" y="4330700"/>
                </a:moveTo>
                <a:lnTo>
                  <a:pt x="3460751" y="3505200"/>
                </a:lnTo>
                <a:lnTo>
                  <a:pt x="4502152" y="3505200"/>
                </a:lnTo>
                <a:lnTo>
                  <a:pt x="4914899" y="4330700"/>
                </a:lnTo>
                <a:lnTo>
                  <a:pt x="4502152" y="5156200"/>
                </a:lnTo>
                <a:lnTo>
                  <a:pt x="3460751" y="5156200"/>
                </a:lnTo>
                <a:close/>
                <a:moveTo>
                  <a:pt x="3048002" y="6083300"/>
                </a:moveTo>
                <a:lnTo>
                  <a:pt x="3460751" y="5257800"/>
                </a:lnTo>
                <a:lnTo>
                  <a:pt x="4502152" y="5257800"/>
                </a:lnTo>
                <a:lnTo>
                  <a:pt x="4914899" y="6083300"/>
                </a:lnTo>
                <a:lnTo>
                  <a:pt x="4502152" y="6908800"/>
                </a:lnTo>
                <a:lnTo>
                  <a:pt x="3460751" y="6908800"/>
                </a:lnTo>
                <a:close/>
                <a:moveTo>
                  <a:pt x="3048002" y="7835900"/>
                </a:moveTo>
                <a:lnTo>
                  <a:pt x="3460751" y="7010400"/>
                </a:lnTo>
                <a:lnTo>
                  <a:pt x="4502152" y="7010400"/>
                </a:lnTo>
                <a:lnTo>
                  <a:pt x="4914899" y="7835900"/>
                </a:lnTo>
                <a:lnTo>
                  <a:pt x="4502152" y="8661400"/>
                </a:lnTo>
                <a:lnTo>
                  <a:pt x="3460751" y="8661400"/>
                </a:lnTo>
                <a:close/>
                <a:moveTo>
                  <a:pt x="1524002" y="8712200"/>
                </a:moveTo>
                <a:lnTo>
                  <a:pt x="1936751" y="7886700"/>
                </a:lnTo>
                <a:lnTo>
                  <a:pt x="2978151" y="7886700"/>
                </a:lnTo>
                <a:lnTo>
                  <a:pt x="3390902" y="8712200"/>
                </a:lnTo>
                <a:lnTo>
                  <a:pt x="2978151" y="9537700"/>
                </a:lnTo>
                <a:lnTo>
                  <a:pt x="1936751" y="9537700"/>
                </a:lnTo>
                <a:close/>
                <a:moveTo>
                  <a:pt x="1524001" y="6959600"/>
                </a:moveTo>
                <a:lnTo>
                  <a:pt x="1936751" y="6134100"/>
                </a:lnTo>
                <a:lnTo>
                  <a:pt x="2978151" y="6134100"/>
                </a:lnTo>
                <a:lnTo>
                  <a:pt x="3390902" y="6959600"/>
                </a:lnTo>
                <a:lnTo>
                  <a:pt x="2978151" y="7785100"/>
                </a:lnTo>
                <a:lnTo>
                  <a:pt x="1936751" y="7785100"/>
                </a:lnTo>
                <a:close/>
                <a:moveTo>
                  <a:pt x="1524001" y="5207000"/>
                </a:moveTo>
                <a:lnTo>
                  <a:pt x="1936751" y="4381500"/>
                </a:lnTo>
                <a:lnTo>
                  <a:pt x="2978151" y="4381500"/>
                </a:lnTo>
                <a:lnTo>
                  <a:pt x="3390902" y="5207000"/>
                </a:lnTo>
                <a:lnTo>
                  <a:pt x="2978151" y="6032500"/>
                </a:lnTo>
                <a:lnTo>
                  <a:pt x="1936751" y="6032500"/>
                </a:lnTo>
                <a:close/>
                <a:moveTo>
                  <a:pt x="1524001" y="3454400"/>
                </a:moveTo>
                <a:lnTo>
                  <a:pt x="1936751" y="2628900"/>
                </a:lnTo>
                <a:lnTo>
                  <a:pt x="2978151" y="2628900"/>
                </a:lnTo>
                <a:lnTo>
                  <a:pt x="3390902" y="3454400"/>
                </a:lnTo>
                <a:lnTo>
                  <a:pt x="2978151" y="4279900"/>
                </a:lnTo>
                <a:lnTo>
                  <a:pt x="1936751" y="4279900"/>
                </a:lnTo>
                <a:close/>
                <a:moveTo>
                  <a:pt x="1524001" y="1701800"/>
                </a:moveTo>
                <a:lnTo>
                  <a:pt x="1936751" y="876300"/>
                </a:lnTo>
                <a:lnTo>
                  <a:pt x="2978151" y="876300"/>
                </a:lnTo>
                <a:lnTo>
                  <a:pt x="3390902" y="1701800"/>
                </a:lnTo>
                <a:lnTo>
                  <a:pt x="2978151" y="2527300"/>
                </a:lnTo>
                <a:lnTo>
                  <a:pt x="1936751" y="2527300"/>
                </a:lnTo>
                <a:close/>
                <a:moveTo>
                  <a:pt x="1" y="4330700"/>
                </a:moveTo>
                <a:lnTo>
                  <a:pt x="412751" y="3505200"/>
                </a:lnTo>
                <a:lnTo>
                  <a:pt x="1454151" y="3505200"/>
                </a:lnTo>
                <a:lnTo>
                  <a:pt x="1866901" y="4330700"/>
                </a:lnTo>
                <a:lnTo>
                  <a:pt x="1454151" y="5156200"/>
                </a:lnTo>
                <a:lnTo>
                  <a:pt x="412751" y="5156200"/>
                </a:lnTo>
                <a:close/>
                <a:moveTo>
                  <a:pt x="1" y="6083300"/>
                </a:moveTo>
                <a:lnTo>
                  <a:pt x="412751" y="5257800"/>
                </a:lnTo>
                <a:lnTo>
                  <a:pt x="1454151" y="5257800"/>
                </a:lnTo>
                <a:lnTo>
                  <a:pt x="1866901" y="6083300"/>
                </a:lnTo>
                <a:lnTo>
                  <a:pt x="1454151" y="6908800"/>
                </a:lnTo>
                <a:lnTo>
                  <a:pt x="412751" y="6908800"/>
                </a:lnTo>
                <a:close/>
                <a:moveTo>
                  <a:pt x="1" y="7835900"/>
                </a:moveTo>
                <a:lnTo>
                  <a:pt x="412751" y="7010400"/>
                </a:lnTo>
                <a:lnTo>
                  <a:pt x="1454151" y="7010400"/>
                </a:lnTo>
                <a:lnTo>
                  <a:pt x="1866901" y="7835900"/>
                </a:lnTo>
                <a:lnTo>
                  <a:pt x="1454151" y="8661400"/>
                </a:lnTo>
                <a:lnTo>
                  <a:pt x="412751" y="8661400"/>
                </a:lnTo>
                <a:close/>
                <a:moveTo>
                  <a:pt x="1" y="2578100"/>
                </a:moveTo>
                <a:lnTo>
                  <a:pt x="412751" y="1752600"/>
                </a:lnTo>
                <a:lnTo>
                  <a:pt x="1454151" y="1752600"/>
                </a:lnTo>
                <a:lnTo>
                  <a:pt x="1866900" y="2578100"/>
                </a:lnTo>
                <a:lnTo>
                  <a:pt x="1454151" y="3403600"/>
                </a:lnTo>
                <a:lnTo>
                  <a:pt x="412751" y="3403600"/>
                </a:lnTo>
                <a:close/>
                <a:moveTo>
                  <a:pt x="0" y="825500"/>
                </a:moveTo>
                <a:lnTo>
                  <a:pt x="412750" y="0"/>
                </a:lnTo>
                <a:lnTo>
                  <a:pt x="1454150" y="0"/>
                </a:lnTo>
                <a:lnTo>
                  <a:pt x="1866900" y="825500"/>
                </a:lnTo>
                <a:lnTo>
                  <a:pt x="1454150" y="1651000"/>
                </a:lnTo>
                <a:lnTo>
                  <a:pt x="412750" y="1651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36800" y="419100"/>
            <a:ext cx="9436100" cy="6083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5D0F45A-2B80-4F6E-889F-28E0CCD1E5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140" y="1883717"/>
            <a:ext cx="766905" cy="70445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31DAA40-7287-4668-BCD1-446A2086B832}"/>
              </a:ext>
            </a:extLst>
          </p:cNvPr>
          <p:cNvSpPr txBox="1"/>
          <p:nvPr/>
        </p:nvSpPr>
        <p:spPr>
          <a:xfrm>
            <a:off x="3787903" y="2126509"/>
            <a:ext cx="7191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1.1 Allocation of Stock Raw Materials</a:t>
            </a:r>
            <a:endParaRPr lang="en-US" sz="2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CF4EF83-0A79-4B15-AE4B-FC2E5DD03F42}"/>
              </a:ext>
            </a:extLst>
          </p:cNvPr>
          <p:cNvSpPr txBox="1">
            <a:spLocks/>
          </p:cNvSpPr>
          <p:nvPr/>
        </p:nvSpPr>
        <p:spPr>
          <a:xfrm>
            <a:off x="2560443" y="3009305"/>
            <a:ext cx="8770165" cy="186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Allocate materials received in high quantities over a period of time. e.g. Desiccants, Interlining, pocketing.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Allocate Fabric to future buys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that was saved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up by using less cut-plan YY in previous buys. 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82016CD-F11F-4DD1-B2A4-FE1DECFD12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27" y="6300872"/>
            <a:ext cx="980562" cy="557128"/>
          </a:xfrm>
          <a:prstGeom prst="rect">
            <a:avLst/>
          </a:prstGeom>
        </p:spPr>
      </p:pic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21524512-0CD9-4854-BC99-335E7C75F770}"/>
              </a:ext>
            </a:extLst>
          </p:cNvPr>
          <p:cNvSpPr/>
          <p:nvPr/>
        </p:nvSpPr>
        <p:spPr>
          <a:xfrm>
            <a:off x="4158668" y="1000921"/>
            <a:ext cx="5035233" cy="543767"/>
          </a:xfrm>
          <a:prstGeom prst="round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0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ACHIEVED OBJECTIVES</a:t>
            </a:r>
            <a:endParaRPr lang="en-US" sz="30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97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0" grpId="0"/>
      <p:bldP spid="4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>
            <a:off x="-6085613" y="1223664"/>
            <a:ext cx="8231913" cy="6584995"/>
          </a:xfrm>
          <a:custGeom>
            <a:avLst/>
            <a:gdLst>
              <a:gd name="connsiteX0" fmla="*/ 7658099 w 9524999"/>
              <a:gd name="connsiteY0" fmla="*/ 1701800 h 9537700"/>
              <a:gd name="connsiteX1" fmla="*/ 8070849 w 9524999"/>
              <a:gd name="connsiteY1" fmla="*/ 876300 h 9537700"/>
              <a:gd name="connsiteX2" fmla="*/ 9112249 w 9524999"/>
              <a:gd name="connsiteY2" fmla="*/ 876300 h 9537700"/>
              <a:gd name="connsiteX3" fmla="*/ 9524999 w 9524999"/>
              <a:gd name="connsiteY3" fmla="*/ 1701800 h 9537700"/>
              <a:gd name="connsiteX4" fmla="*/ 9112249 w 9524999"/>
              <a:gd name="connsiteY4" fmla="*/ 2527300 h 9537700"/>
              <a:gd name="connsiteX5" fmla="*/ 8070849 w 9524999"/>
              <a:gd name="connsiteY5" fmla="*/ 2527300 h 9537700"/>
              <a:gd name="connsiteX6" fmla="*/ 7658099 w 9524999"/>
              <a:gd name="connsiteY6" fmla="*/ 3454400 h 9537700"/>
              <a:gd name="connsiteX7" fmla="*/ 8070849 w 9524999"/>
              <a:gd name="connsiteY7" fmla="*/ 2628900 h 9537700"/>
              <a:gd name="connsiteX8" fmla="*/ 9112249 w 9524999"/>
              <a:gd name="connsiteY8" fmla="*/ 2628900 h 9537700"/>
              <a:gd name="connsiteX9" fmla="*/ 9524999 w 9524999"/>
              <a:gd name="connsiteY9" fmla="*/ 3454400 h 9537700"/>
              <a:gd name="connsiteX10" fmla="*/ 9112249 w 9524999"/>
              <a:gd name="connsiteY10" fmla="*/ 4279900 h 9537700"/>
              <a:gd name="connsiteX11" fmla="*/ 8070849 w 9524999"/>
              <a:gd name="connsiteY11" fmla="*/ 4279900 h 9537700"/>
              <a:gd name="connsiteX12" fmla="*/ 7658099 w 9524999"/>
              <a:gd name="connsiteY12" fmla="*/ 5207000 h 9537700"/>
              <a:gd name="connsiteX13" fmla="*/ 8070849 w 9524999"/>
              <a:gd name="connsiteY13" fmla="*/ 4381500 h 9537700"/>
              <a:gd name="connsiteX14" fmla="*/ 9112249 w 9524999"/>
              <a:gd name="connsiteY14" fmla="*/ 4381500 h 9537700"/>
              <a:gd name="connsiteX15" fmla="*/ 9524999 w 9524999"/>
              <a:gd name="connsiteY15" fmla="*/ 5207000 h 9537700"/>
              <a:gd name="connsiteX16" fmla="*/ 9112249 w 9524999"/>
              <a:gd name="connsiteY16" fmla="*/ 6032500 h 9537700"/>
              <a:gd name="connsiteX17" fmla="*/ 8070849 w 9524999"/>
              <a:gd name="connsiteY17" fmla="*/ 6032500 h 9537700"/>
              <a:gd name="connsiteX18" fmla="*/ 7658099 w 9524999"/>
              <a:gd name="connsiteY18" fmla="*/ 6959600 h 9537700"/>
              <a:gd name="connsiteX19" fmla="*/ 8070849 w 9524999"/>
              <a:gd name="connsiteY19" fmla="*/ 6134100 h 9537700"/>
              <a:gd name="connsiteX20" fmla="*/ 9112249 w 9524999"/>
              <a:gd name="connsiteY20" fmla="*/ 6134100 h 9537700"/>
              <a:gd name="connsiteX21" fmla="*/ 9524999 w 9524999"/>
              <a:gd name="connsiteY21" fmla="*/ 6959600 h 9537700"/>
              <a:gd name="connsiteX22" fmla="*/ 9112249 w 9524999"/>
              <a:gd name="connsiteY22" fmla="*/ 7785100 h 9537700"/>
              <a:gd name="connsiteX23" fmla="*/ 8070849 w 9524999"/>
              <a:gd name="connsiteY23" fmla="*/ 7785100 h 9537700"/>
              <a:gd name="connsiteX24" fmla="*/ 7658099 w 9524999"/>
              <a:gd name="connsiteY24" fmla="*/ 8712200 h 9537700"/>
              <a:gd name="connsiteX25" fmla="*/ 8070849 w 9524999"/>
              <a:gd name="connsiteY25" fmla="*/ 7886700 h 9537700"/>
              <a:gd name="connsiteX26" fmla="*/ 9112249 w 9524999"/>
              <a:gd name="connsiteY26" fmla="*/ 7886700 h 9537700"/>
              <a:gd name="connsiteX27" fmla="*/ 9524999 w 9524999"/>
              <a:gd name="connsiteY27" fmla="*/ 8712200 h 9537700"/>
              <a:gd name="connsiteX28" fmla="*/ 9112249 w 9524999"/>
              <a:gd name="connsiteY28" fmla="*/ 9537700 h 9537700"/>
              <a:gd name="connsiteX29" fmla="*/ 8070849 w 9524999"/>
              <a:gd name="connsiteY29" fmla="*/ 9537700 h 9537700"/>
              <a:gd name="connsiteX30" fmla="*/ 6134099 w 9524999"/>
              <a:gd name="connsiteY30" fmla="*/ 825500 h 9537700"/>
              <a:gd name="connsiteX31" fmla="*/ 6546849 w 9524999"/>
              <a:gd name="connsiteY31" fmla="*/ 0 h 9537700"/>
              <a:gd name="connsiteX32" fmla="*/ 7588249 w 9524999"/>
              <a:gd name="connsiteY32" fmla="*/ 0 h 9537700"/>
              <a:gd name="connsiteX33" fmla="*/ 8000999 w 9524999"/>
              <a:gd name="connsiteY33" fmla="*/ 825500 h 9537700"/>
              <a:gd name="connsiteX34" fmla="*/ 7588249 w 9524999"/>
              <a:gd name="connsiteY34" fmla="*/ 1651000 h 9537700"/>
              <a:gd name="connsiteX35" fmla="*/ 6546849 w 9524999"/>
              <a:gd name="connsiteY35" fmla="*/ 1651000 h 9537700"/>
              <a:gd name="connsiteX36" fmla="*/ 6134099 w 9524999"/>
              <a:gd name="connsiteY36" fmla="*/ 2578100 h 9537700"/>
              <a:gd name="connsiteX37" fmla="*/ 6546849 w 9524999"/>
              <a:gd name="connsiteY37" fmla="*/ 1752600 h 9537700"/>
              <a:gd name="connsiteX38" fmla="*/ 7588249 w 9524999"/>
              <a:gd name="connsiteY38" fmla="*/ 1752600 h 9537700"/>
              <a:gd name="connsiteX39" fmla="*/ 8000999 w 9524999"/>
              <a:gd name="connsiteY39" fmla="*/ 2578100 h 9537700"/>
              <a:gd name="connsiteX40" fmla="*/ 7588249 w 9524999"/>
              <a:gd name="connsiteY40" fmla="*/ 3403600 h 9537700"/>
              <a:gd name="connsiteX41" fmla="*/ 6546849 w 9524999"/>
              <a:gd name="connsiteY41" fmla="*/ 3403600 h 9537700"/>
              <a:gd name="connsiteX42" fmla="*/ 6134099 w 9524999"/>
              <a:gd name="connsiteY42" fmla="*/ 4330700 h 9537700"/>
              <a:gd name="connsiteX43" fmla="*/ 6546849 w 9524999"/>
              <a:gd name="connsiteY43" fmla="*/ 3505200 h 9537700"/>
              <a:gd name="connsiteX44" fmla="*/ 7588249 w 9524999"/>
              <a:gd name="connsiteY44" fmla="*/ 3505200 h 9537700"/>
              <a:gd name="connsiteX45" fmla="*/ 8000999 w 9524999"/>
              <a:gd name="connsiteY45" fmla="*/ 4330700 h 9537700"/>
              <a:gd name="connsiteX46" fmla="*/ 7588249 w 9524999"/>
              <a:gd name="connsiteY46" fmla="*/ 5156200 h 9537700"/>
              <a:gd name="connsiteX47" fmla="*/ 6546849 w 9524999"/>
              <a:gd name="connsiteY47" fmla="*/ 5156200 h 9537700"/>
              <a:gd name="connsiteX48" fmla="*/ 6134099 w 9524999"/>
              <a:gd name="connsiteY48" fmla="*/ 6083300 h 9537700"/>
              <a:gd name="connsiteX49" fmla="*/ 6546849 w 9524999"/>
              <a:gd name="connsiteY49" fmla="*/ 5257800 h 9537700"/>
              <a:gd name="connsiteX50" fmla="*/ 7588249 w 9524999"/>
              <a:gd name="connsiteY50" fmla="*/ 5257800 h 9537700"/>
              <a:gd name="connsiteX51" fmla="*/ 8000999 w 9524999"/>
              <a:gd name="connsiteY51" fmla="*/ 6083300 h 9537700"/>
              <a:gd name="connsiteX52" fmla="*/ 7588249 w 9524999"/>
              <a:gd name="connsiteY52" fmla="*/ 6908800 h 9537700"/>
              <a:gd name="connsiteX53" fmla="*/ 6546849 w 9524999"/>
              <a:gd name="connsiteY53" fmla="*/ 6908800 h 9537700"/>
              <a:gd name="connsiteX54" fmla="*/ 6134099 w 9524999"/>
              <a:gd name="connsiteY54" fmla="*/ 7835900 h 9537700"/>
              <a:gd name="connsiteX55" fmla="*/ 6546849 w 9524999"/>
              <a:gd name="connsiteY55" fmla="*/ 7010400 h 9537700"/>
              <a:gd name="connsiteX56" fmla="*/ 7588249 w 9524999"/>
              <a:gd name="connsiteY56" fmla="*/ 7010400 h 9537700"/>
              <a:gd name="connsiteX57" fmla="*/ 8000999 w 9524999"/>
              <a:gd name="connsiteY57" fmla="*/ 7835900 h 9537700"/>
              <a:gd name="connsiteX58" fmla="*/ 7588249 w 9524999"/>
              <a:gd name="connsiteY58" fmla="*/ 8661400 h 9537700"/>
              <a:gd name="connsiteX59" fmla="*/ 6546849 w 9524999"/>
              <a:gd name="connsiteY59" fmla="*/ 8661400 h 9537700"/>
              <a:gd name="connsiteX60" fmla="*/ 4572001 w 9524999"/>
              <a:gd name="connsiteY60" fmla="*/ 1701800 h 9537700"/>
              <a:gd name="connsiteX61" fmla="*/ 4984749 w 9524999"/>
              <a:gd name="connsiteY61" fmla="*/ 876300 h 9537700"/>
              <a:gd name="connsiteX62" fmla="*/ 6026149 w 9524999"/>
              <a:gd name="connsiteY62" fmla="*/ 876300 h 9537700"/>
              <a:gd name="connsiteX63" fmla="*/ 6438899 w 9524999"/>
              <a:gd name="connsiteY63" fmla="*/ 1701800 h 9537700"/>
              <a:gd name="connsiteX64" fmla="*/ 6026149 w 9524999"/>
              <a:gd name="connsiteY64" fmla="*/ 2527300 h 9537700"/>
              <a:gd name="connsiteX65" fmla="*/ 4984749 w 9524999"/>
              <a:gd name="connsiteY65" fmla="*/ 2527300 h 9537700"/>
              <a:gd name="connsiteX66" fmla="*/ 4572001 w 9524999"/>
              <a:gd name="connsiteY66" fmla="*/ 3454400 h 9537700"/>
              <a:gd name="connsiteX67" fmla="*/ 4984749 w 9524999"/>
              <a:gd name="connsiteY67" fmla="*/ 2628900 h 9537700"/>
              <a:gd name="connsiteX68" fmla="*/ 6026149 w 9524999"/>
              <a:gd name="connsiteY68" fmla="*/ 2628900 h 9537700"/>
              <a:gd name="connsiteX69" fmla="*/ 6438899 w 9524999"/>
              <a:gd name="connsiteY69" fmla="*/ 3454400 h 9537700"/>
              <a:gd name="connsiteX70" fmla="*/ 6026149 w 9524999"/>
              <a:gd name="connsiteY70" fmla="*/ 4279900 h 9537700"/>
              <a:gd name="connsiteX71" fmla="*/ 4984749 w 9524999"/>
              <a:gd name="connsiteY71" fmla="*/ 4279900 h 9537700"/>
              <a:gd name="connsiteX72" fmla="*/ 4572001 w 9524999"/>
              <a:gd name="connsiteY72" fmla="*/ 5207000 h 9537700"/>
              <a:gd name="connsiteX73" fmla="*/ 4984749 w 9524999"/>
              <a:gd name="connsiteY73" fmla="*/ 4381500 h 9537700"/>
              <a:gd name="connsiteX74" fmla="*/ 6026149 w 9524999"/>
              <a:gd name="connsiteY74" fmla="*/ 4381500 h 9537700"/>
              <a:gd name="connsiteX75" fmla="*/ 6438899 w 9524999"/>
              <a:gd name="connsiteY75" fmla="*/ 5207000 h 9537700"/>
              <a:gd name="connsiteX76" fmla="*/ 6026149 w 9524999"/>
              <a:gd name="connsiteY76" fmla="*/ 6032500 h 9537700"/>
              <a:gd name="connsiteX77" fmla="*/ 4984749 w 9524999"/>
              <a:gd name="connsiteY77" fmla="*/ 6032500 h 9537700"/>
              <a:gd name="connsiteX78" fmla="*/ 4572001 w 9524999"/>
              <a:gd name="connsiteY78" fmla="*/ 6959600 h 9537700"/>
              <a:gd name="connsiteX79" fmla="*/ 4984749 w 9524999"/>
              <a:gd name="connsiteY79" fmla="*/ 6134100 h 9537700"/>
              <a:gd name="connsiteX80" fmla="*/ 6026149 w 9524999"/>
              <a:gd name="connsiteY80" fmla="*/ 6134100 h 9537700"/>
              <a:gd name="connsiteX81" fmla="*/ 6438899 w 9524999"/>
              <a:gd name="connsiteY81" fmla="*/ 6959600 h 9537700"/>
              <a:gd name="connsiteX82" fmla="*/ 6026149 w 9524999"/>
              <a:gd name="connsiteY82" fmla="*/ 7785100 h 9537700"/>
              <a:gd name="connsiteX83" fmla="*/ 4984749 w 9524999"/>
              <a:gd name="connsiteY83" fmla="*/ 7785100 h 9537700"/>
              <a:gd name="connsiteX84" fmla="*/ 4572001 w 9524999"/>
              <a:gd name="connsiteY84" fmla="*/ 8712200 h 9537700"/>
              <a:gd name="connsiteX85" fmla="*/ 4984749 w 9524999"/>
              <a:gd name="connsiteY85" fmla="*/ 7886700 h 9537700"/>
              <a:gd name="connsiteX86" fmla="*/ 6026149 w 9524999"/>
              <a:gd name="connsiteY86" fmla="*/ 7886700 h 9537700"/>
              <a:gd name="connsiteX87" fmla="*/ 6438899 w 9524999"/>
              <a:gd name="connsiteY87" fmla="*/ 8712200 h 9537700"/>
              <a:gd name="connsiteX88" fmla="*/ 6026149 w 9524999"/>
              <a:gd name="connsiteY88" fmla="*/ 9537700 h 9537700"/>
              <a:gd name="connsiteX89" fmla="*/ 4984749 w 9524999"/>
              <a:gd name="connsiteY89" fmla="*/ 9537700 h 9537700"/>
              <a:gd name="connsiteX90" fmla="*/ 3048002 w 9524999"/>
              <a:gd name="connsiteY90" fmla="*/ 825500 h 9537700"/>
              <a:gd name="connsiteX91" fmla="*/ 3460751 w 9524999"/>
              <a:gd name="connsiteY91" fmla="*/ 0 h 9537700"/>
              <a:gd name="connsiteX92" fmla="*/ 4502152 w 9524999"/>
              <a:gd name="connsiteY92" fmla="*/ 0 h 9537700"/>
              <a:gd name="connsiteX93" fmla="*/ 4914899 w 9524999"/>
              <a:gd name="connsiteY93" fmla="*/ 825500 h 9537700"/>
              <a:gd name="connsiteX94" fmla="*/ 4502152 w 9524999"/>
              <a:gd name="connsiteY94" fmla="*/ 1651000 h 9537700"/>
              <a:gd name="connsiteX95" fmla="*/ 3460751 w 9524999"/>
              <a:gd name="connsiteY95" fmla="*/ 1651000 h 9537700"/>
              <a:gd name="connsiteX96" fmla="*/ 3048002 w 9524999"/>
              <a:gd name="connsiteY96" fmla="*/ 2578100 h 9537700"/>
              <a:gd name="connsiteX97" fmla="*/ 3460751 w 9524999"/>
              <a:gd name="connsiteY97" fmla="*/ 1752600 h 9537700"/>
              <a:gd name="connsiteX98" fmla="*/ 4502152 w 9524999"/>
              <a:gd name="connsiteY98" fmla="*/ 1752600 h 9537700"/>
              <a:gd name="connsiteX99" fmla="*/ 4914899 w 9524999"/>
              <a:gd name="connsiteY99" fmla="*/ 2578100 h 9537700"/>
              <a:gd name="connsiteX100" fmla="*/ 4502152 w 9524999"/>
              <a:gd name="connsiteY100" fmla="*/ 3403600 h 9537700"/>
              <a:gd name="connsiteX101" fmla="*/ 3460751 w 9524999"/>
              <a:gd name="connsiteY101" fmla="*/ 3403600 h 9537700"/>
              <a:gd name="connsiteX102" fmla="*/ 3048002 w 9524999"/>
              <a:gd name="connsiteY102" fmla="*/ 4330700 h 9537700"/>
              <a:gd name="connsiteX103" fmla="*/ 3460751 w 9524999"/>
              <a:gd name="connsiteY103" fmla="*/ 3505200 h 9537700"/>
              <a:gd name="connsiteX104" fmla="*/ 4502152 w 9524999"/>
              <a:gd name="connsiteY104" fmla="*/ 3505200 h 9537700"/>
              <a:gd name="connsiteX105" fmla="*/ 4914899 w 9524999"/>
              <a:gd name="connsiteY105" fmla="*/ 4330700 h 9537700"/>
              <a:gd name="connsiteX106" fmla="*/ 4502152 w 9524999"/>
              <a:gd name="connsiteY106" fmla="*/ 5156200 h 9537700"/>
              <a:gd name="connsiteX107" fmla="*/ 3460751 w 9524999"/>
              <a:gd name="connsiteY107" fmla="*/ 5156200 h 9537700"/>
              <a:gd name="connsiteX108" fmla="*/ 3048002 w 9524999"/>
              <a:gd name="connsiteY108" fmla="*/ 6083300 h 9537700"/>
              <a:gd name="connsiteX109" fmla="*/ 3460751 w 9524999"/>
              <a:gd name="connsiteY109" fmla="*/ 5257800 h 9537700"/>
              <a:gd name="connsiteX110" fmla="*/ 4502152 w 9524999"/>
              <a:gd name="connsiteY110" fmla="*/ 5257800 h 9537700"/>
              <a:gd name="connsiteX111" fmla="*/ 4914899 w 9524999"/>
              <a:gd name="connsiteY111" fmla="*/ 6083300 h 9537700"/>
              <a:gd name="connsiteX112" fmla="*/ 4502152 w 9524999"/>
              <a:gd name="connsiteY112" fmla="*/ 6908800 h 9537700"/>
              <a:gd name="connsiteX113" fmla="*/ 3460751 w 9524999"/>
              <a:gd name="connsiteY113" fmla="*/ 6908800 h 9537700"/>
              <a:gd name="connsiteX114" fmla="*/ 3048002 w 9524999"/>
              <a:gd name="connsiteY114" fmla="*/ 7835900 h 9537700"/>
              <a:gd name="connsiteX115" fmla="*/ 3460751 w 9524999"/>
              <a:gd name="connsiteY115" fmla="*/ 7010400 h 9537700"/>
              <a:gd name="connsiteX116" fmla="*/ 4502152 w 9524999"/>
              <a:gd name="connsiteY116" fmla="*/ 7010400 h 9537700"/>
              <a:gd name="connsiteX117" fmla="*/ 4914899 w 9524999"/>
              <a:gd name="connsiteY117" fmla="*/ 7835900 h 9537700"/>
              <a:gd name="connsiteX118" fmla="*/ 4502152 w 9524999"/>
              <a:gd name="connsiteY118" fmla="*/ 8661400 h 9537700"/>
              <a:gd name="connsiteX119" fmla="*/ 3460751 w 9524999"/>
              <a:gd name="connsiteY119" fmla="*/ 8661400 h 9537700"/>
              <a:gd name="connsiteX120" fmla="*/ 1524002 w 9524999"/>
              <a:gd name="connsiteY120" fmla="*/ 8712200 h 9537700"/>
              <a:gd name="connsiteX121" fmla="*/ 1936751 w 9524999"/>
              <a:gd name="connsiteY121" fmla="*/ 7886700 h 9537700"/>
              <a:gd name="connsiteX122" fmla="*/ 2978151 w 9524999"/>
              <a:gd name="connsiteY122" fmla="*/ 7886700 h 9537700"/>
              <a:gd name="connsiteX123" fmla="*/ 3390902 w 9524999"/>
              <a:gd name="connsiteY123" fmla="*/ 8712200 h 9537700"/>
              <a:gd name="connsiteX124" fmla="*/ 2978151 w 9524999"/>
              <a:gd name="connsiteY124" fmla="*/ 9537700 h 9537700"/>
              <a:gd name="connsiteX125" fmla="*/ 1936751 w 9524999"/>
              <a:gd name="connsiteY125" fmla="*/ 9537700 h 9537700"/>
              <a:gd name="connsiteX126" fmla="*/ 1524001 w 9524999"/>
              <a:gd name="connsiteY126" fmla="*/ 6959600 h 9537700"/>
              <a:gd name="connsiteX127" fmla="*/ 1936751 w 9524999"/>
              <a:gd name="connsiteY127" fmla="*/ 6134100 h 9537700"/>
              <a:gd name="connsiteX128" fmla="*/ 2978151 w 9524999"/>
              <a:gd name="connsiteY128" fmla="*/ 6134100 h 9537700"/>
              <a:gd name="connsiteX129" fmla="*/ 3390902 w 9524999"/>
              <a:gd name="connsiteY129" fmla="*/ 6959600 h 9537700"/>
              <a:gd name="connsiteX130" fmla="*/ 2978151 w 9524999"/>
              <a:gd name="connsiteY130" fmla="*/ 7785100 h 9537700"/>
              <a:gd name="connsiteX131" fmla="*/ 1936751 w 9524999"/>
              <a:gd name="connsiteY131" fmla="*/ 7785100 h 9537700"/>
              <a:gd name="connsiteX132" fmla="*/ 1524001 w 9524999"/>
              <a:gd name="connsiteY132" fmla="*/ 5207000 h 9537700"/>
              <a:gd name="connsiteX133" fmla="*/ 1936751 w 9524999"/>
              <a:gd name="connsiteY133" fmla="*/ 4381500 h 9537700"/>
              <a:gd name="connsiteX134" fmla="*/ 2978151 w 9524999"/>
              <a:gd name="connsiteY134" fmla="*/ 4381500 h 9537700"/>
              <a:gd name="connsiteX135" fmla="*/ 3390902 w 9524999"/>
              <a:gd name="connsiteY135" fmla="*/ 5207000 h 9537700"/>
              <a:gd name="connsiteX136" fmla="*/ 2978151 w 9524999"/>
              <a:gd name="connsiteY136" fmla="*/ 6032500 h 9537700"/>
              <a:gd name="connsiteX137" fmla="*/ 1936751 w 9524999"/>
              <a:gd name="connsiteY137" fmla="*/ 6032500 h 9537700"/>
              <a:gd name="connsiteX138" fmla="*/ 1524001 w 9524999"/>
              <a:gd name="connsiteY138" fmla="*/ 3454400 h 9537700"/>
              <a:gd name="connsiteX139" fmla="*/ 1936751 w 9524999"/>
              <a:gd name="connsiteY139" fmla="*/ 2628900 h 9537700"/>
              <a:gd name="connsiteX140" fmla="*/ 2978151 w 9524999"/>
              <a:gd name="connsiteY140" fmla="*/ 2628900 h 9537700"/>
              <a:gd name="connsiteX141" fmla="*/ 3390902 w 9524999"/>
              <a:gd name="connsiteY141" fmla="*/ 3454400 h 9537700"/>
              <a:gd name="connsiteX142" fmla="*/ 2978151 w 9524999"/>
              <a:gd name="connsiteY142" fmla="*/ 4279900 h 9537700"/>
              <a:gd name="connsiteX143" fmla="*/ 1936751 w 9524999"/>
              <a:gd name="connsiteY143" fmla="*/ 4279900 h 9537700"/>
              <a:gd name="connsiteX144" fmla="*/ 1524001 w 9524999"/>
              <a:gd name="connsiteY144" fmla="*/ 1701800 h 9537700"/>
              <a:gd name="connsiteX145" fmla="*/ 1936751 w 9524999"/>
              <a:gd name="connsiteY145" fmla="*/ 876300 h 9537700"/>
              <a:gd name="connsiteX146" fmla="*/ 2978151 w 9524999"/>
              <a:gd name="connsiteY146" fmla="*/ 876300 h 9537700"/>
              <a:gd name="connsiteX147" fmla="*/ 3390902 w 9524999"/>
              <a:gd name="connsiteY147" fmla="*/ 1701800 h 9537700"/>
              <a:gd name="connsiteX148" fmla="*/ 2978151 w 9524999"/>
              <a:gd name="connsiteY148" fmla="*/ 2527300 h 9537700"/>
              <a:gd name="connsiteX149" fmla="*/ 1936751 w 9524999"/>
              <a:gd name="connsiteY149" fmla="*/ 2527300 h 9537700"/>
              <a:gd name="connsiteX150" fmla="*/ 1 w 9524999"/>
              <a:gd name="connsiteY150" fmla="*/ 4330700 h 9537700"/>
              <a:gd name="connsiteX151" fmla="*/ 412751 w 9524999"/>
              <a:gd name="connsiteY151" fmla="*/ 3505200 h 9537700"/>
              <a:gd name="connsiteX152" fmla="*/ 1454151 w 9524999"/>
              <a:gd name="connsiteY152" fmla="*/ 3505200 h 9537700"/>
              <a:gd name="connsiteX153" fmla="*/ 1866901 w 9524999"/>
              <a:gd name="connsiteY153" fmla="*/ 4330700 h 9537700"/>
              <a:gd name="connsiteX154" fmla="*/ 1454151 w 9524999"/>
              <a:gd name="connsiteY154" fmla="*/ 5156200 h 9537700"/>
              <a:gd name="connsiteX155" fmla="*/ 412751 w 9524999"/>
              <a:gd name="connsiteY155" fmla="*/ 5156200 h 9537700"/>
              <a:gd name="connsiteX156" fmla="*/ 1 w 9524999"/>
              <a:gd name="connsiteY156" fmla="*/ 6083300 h 9537700"/>
              <a:gd name="connsiteX157" fmla="*/ 412751 w 9524999"/>
              <a:gd name="connsiteY157" fmla="*/ 5257800 h 9537700"/>
              <a:gd name="connsiteX158" fmla="*/ 1454151 w 9524999"/>
              <a:gd name="connsiteY158" fmla="*/ 5257800 h 9537700"/>
              <a:gd name="connsiteX159" fmla="*/ 1866901 w 9524999"/>
              <a:gd name="connsiteY159" fmla="*/ 6083300 h 9537700"/>
              <a:gd name="connsiteX160" fmla="*/ 1454151 w 9524999"/>
              <a:gd name="connsiteY160" fmla="*/ 6908800 h 9537700"/>
              <a:gd name="connsiteX161" fmla="*/ 412751 w 9524999"/>
              <a:gd name="connsiteY161" fmla="*/ 6908800 h 9537700"/>
              <a:gd name="connsiteX162" fmla="*/ 1 w 9524999"/>
              <a:gd name="connsiteY162" fmla="*/ 7835900 h 9537700"/>
              <a:gd name="connsiteX163" fmla="*/ 412751 w 9524999"/>
              <a:gd name="connsiteY163" fmla="*/ 7010400 h 9537700"/>
              <a:gd name="connsiteX164" fmla="*/ 1454151 w 9524999"/>
              <a:gd name="connsiteY164" fmla="*/ 7010400 h 9537700"/>
              <a:gd name="connsiteX165" fmla="*/ 1866901 w 9524999"/>
              <a:gd name="connsiteY165" fmla="*/ 7835900 h 9537700"/>
              <a:gd name="connsiteX166" fmla="*/ 1454151 w 9524999"/>
              <a:gd name="connsiteY166" fmla="*/ 8661400 h 9537700"/>
              <a:gd name="connsiteX167" fmla="*/ 412751 w 9524999"/>
              <a:gd name="connsiteY167" fmla="*/ 8661400 h 9537700"/>
              <a:gd name="connsiteX168" fmla="*/ 1 w 9524999"/>
              <a:gd name="connsiteY168" fmla="*/ 2578100 h 9537700"/>
              <a:gd name="connsiteX169" fmla="*/ 412751 w 9524999"/>
              <a:gd name="connsiteY169" fmla="*/ 1752600 h 9537700"/>
              <a:gd name="connsiteX170" fmla="*/ 1454151 w 9524999"/>
              <a:gd name="connsiteY170" fmla="*/ 1752600 h 9537700"/>
              <a:gd name="connsiteX171" fmla="*/ 1866900 w 9524999"/>
              <a:gd name="connsiteY171" fmla="*/ 2578100 h 9537700"/>
              <a:gd name="connsiteX172" fmla="*/ 1454151 w 9524999"/>
              <a:gd name="connsiteY172" fmla="*/ 3403600 h 9537700"/>
              <a:gd name="connsiteX173" fmla="*/ 412751 w 9524999"/>
              <a:gd name="connsiteY173" fmla="*/ 3403600 h 9537700"/>
              <a:gd name="connsiteX174" fmla="*/ 0 w 9524999"/>
              <a:gd name="connsiteY174" fmla="*/ 825500 h 9537700"/>
              <a:gd name="connsiteX175" fmla="*/ 412750 w 9524999"/>
              <a:gd name="connsiteY175" fmla="*/ 0 h 9537700"/>
              <a:gd name="connsiteX176" fmla="*/ 1454150 w 9524999"/>
              <a:gd name="connsiteY176" fmla="*/ 0 h 9537700"/>
              <a:gd name="connsiteX177" fmla="*/ 1866900 w 9524999"/>
              <a:gd name="connsiteY177" fmla="*/ 825500 h 9537700"/>
              <a:gd name="connsiteX178" fmla="*/ 1454150 w 9524999"/>
              <a:gd name="connsiteY178" fmla="*/ 1651000 h 9537700"/>
              <a:gd name="connsiteX179" fmla="*/ 412750 w 9524999"/>
              <a:gd name="connsiteY179" fmla="*/ 1651000 h 95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9524999" h="9537700">
                <a:moveTo>
                  <a:pt x="7658099" y="1701800"/>
                </a:moveTo>
                <a:lnTo>
                  <a:pt x="8070849" y="876300"/>
                </a:lnTo>
                <a:lnTo>
                  <a:pt x="9112249" y="876300"/>
                </a:lnTo>
                <a:lnTo>
                  <a:pt x="9524999" y="1701800"/>
                </a:lnTo>
                <a:lnTo>
                  <a:pt x="9112249" y="2527300"/>
                </a:lnTo>
                <a:lnTo>
                  <a:pt x="8070849" y="2527300"/>
                </a:lnTo>
                <a:close/>
                <a:moveTo>
                  <a:pt x="7658099" y="3454400"/>
                </a:moveTo>
                <a:lnTo>
                  <a:pt x="8070849" y="2628900"/>
                </a:lnTo>
                <a:lnTo>
                  <a:pt x="9112249" y="2628900"/>
                </a:lnTo>
                <a:lnTo>
                  <a:pt x="9524999" y="3454400"/>
                </a:lnTo>
                <a:lnTo>
                  <a:pt x="9112249" y="4279900"/>
                </a:lnTo>
                <a:lnTo>
                  <a:pt x="8070849" y="4279900"/>
                </a:lnTo>
                <a:close/>
                <a:moveTo>
                  <a:pt x="7658099" y="5207000"/>
                </a:moveTo>
                <a:lnTo>
                  <a:pt x="8070849" y="4381500"/>
                </a:lnTo>
                <a:lnTo>
                  <a:pt x="9112249" y="4381500"/>
                </a:lnTo>
                <a:lnTo>
                  <a:pt x="9524999" y="5207000"/>
                </a:lnTo>
                <a:lnTo>
                  <a:pt x="9112249" y="6032500"/>
                </a:lnTo>
                <a:lnTo>
                  <a:pt x="8070849" y="6032500"/>
                </a:lnTo>
                <a:close/>
                <a:moveTo>
                  <a:pt x="7658099" y="6959600"/>
                </a:moveTo>
                <a:lnTo>
                  <a:pt x="8070849" y="6134100"/>
                </a:lnTo>
                <a:lnTo>
                  <a:pt x="9112249" y="6134100"/>
                </a:lnTo>
                <a:lnTo>
                  <a:pt x="9524999" y="6959600"/>
                </a:lnTo>
                <a:lnTo>
                  <a:pt x="9112249" y="7785100"/>
                </a:lnTo>
                <a:lnTo>
                  <a:pt x="8070849" y="7785100"/>
                </a:lnTo>
                <a:close/>
                <a:moveTo>
                  <a:pt x="7658099" y="8712200"/>
                </a:moveTo>
                <a:lnTo>
                  <a:pt x="8070849" y="7886700"/>
                </a:lnTo>
                <a:lnTo>
                  <a:pt x="9112249" y="7886700"/>
                </a:lnTo>
                <a:lnTo>
                  <a:pt x="9524999" y="8712200"/>
                </a:lnTo>
                <a:lnTo>
                  <a:pt x="9112249" y="9537700"/>
                </a:lnTo>
                <a:lnTo>
                  <a:pt x="8070849" y="9537700"/>
                </a:lnTo>
                <a:close/>
                <a:moveTo>
                  <a:pt x="6134099" y="825500"/>
                </a:moveTo>
                <a:lnTo>
                  <a:pt x="6546849" y="0"/>
                </a:lnTo>
                <a:lnTo>
                  <a:pt x="7588249" y="0"/>
                </a:lnTo>
                <a:lnTo>
                  <a:pt x="8000999" y="825500"/>
                </a:lnTo>
                <a:lnTo>
                  <a:pt x="7588249" y="1651000"/>
                </a:lnTo>
                <a:lnTo>
                  <a:pt x="6546849" y="1651000"/>
                </a:lnTo>
                <a:close/>
                <a:moveTo>
                  <a:pt x="6134099" y="2578100"/>
                </a:moveTo>
                <a:lnTo>
                  <a:pt x="6546849" y="1752600"/>
                </a:lnTo>
                <a:lnTo>
                  <a:pt x="7588249" y="1752600"/>
                </a:lnTo>
                <a:lnTo>
                  <a:pt x="8000999" y="2578100"/>
                </a:lnTo>
                <a:lnTo>
                  <a:pt x="7588249" y="3403600"/>
                </a:lnTo>
                <a:lnTo>
                  <a:pt x="6546849" y="3403600"/>
                </a:lnTo>
                <a:close/>
                <a:moveTo>
                  <a:pt x="6134099" y="4330700"/>
                </a:moveTo>
                <a:lnTo>
                  <a:pt x="6546849" y="3505200"/>
                </a:lnTo>
                <a:lnTo>
                  <a:pt x="7588249" y="3505200"/>
                </a:lnTo>
                <a:lnTo>
                  <a:pt x="8000999" y="4330700"/>
                </a:lnTo>
                <a:lnTo>
                  <a:pt x="7588249" y="5156200"/>
                </a:lnTo>
                <a:lnTo>
                  <a:pt x="6546849" y="5156200"/>
                </a:lnTo>
                <a:close/>
                <a:moveTo>
                  <a:pt x="6134099" y="6083300"/>
                </a:moveTo>
                <a:lnTo>
                  <a:pt x="6546849" y="5257800"/>
                </a:lnTo>
                <a:lnTo>
                  <a:pt x="7588249" y="5257800"/>
                </a:lnTo>
                <a:lnTo>
                  <a:pt x="8000999" y="6083300"/>
                </a:lnTo>
                <a:lnTo>
                  <a:pt x="7588249" y="6908800"/>
                </a:lnTo>
                <a:lnTo>
                  <a:pt x="6546849" y="6908800"/>
                </a:lnTo>
                <a:close/>
                <a:moveTo>
                  <a:pt x="6134099" y="7835900"/>
                </a:moveTo>
                <a:lnTo>
                  <a:pt x="6546849" y="7010400"/>
                </a:lnTo>
                <a:lnTo>
                  <a:pt x="7588249" y="7010400"/>
                </a:lnTo>
                <a:lnTo>
                  <a:pt x="8000999" y="7835900"/>
                </a:lnTo>
                <a:lnTo>
                  <a:pt x="7588249" y="8661400"/>
                </a:lnTo>
                <a:lnTo>
                  <a:pt x="6546849" y="8661400"/>
                </a:lnTo>
                <a:close/>
                <a:moveTo>
                  <a:pt x="4572001" y="1701800"/>
                </a:moveTo>
                <a:lnTo>
                  <a:pt x="4984749" y="876300"/>
                </a:lnTo>
                <a:lnTo>
                  <a:pt x="6026149" y="876300"/>
                </a:lnTo>
                <a:lnTo>
                  <a:pt x="6438899" y="1701800"/>
                </a:lnTo>
                <a:lnTo>
                  <a:pt x="6026149" y="2527300"/>
                </a:lnTo>
                <a:lnTo>
                  <a:pt x="4984749" y="2527300"/>
                </a:lnTo>
                <a:close/>
                <a:moveTo>
                  <a:pt x="4572001" y="3454400"/>
                </a:moveTo>
                <a:lnTo>
                  <a:pt x="4984749" y="2628900"/>
                </a:lnTo>
                <a:lnTo>
                  <a:pt x="6026149" y="2628900"/>
                </a:lnTo>
                <a:lnTo>
                  <a:pt x="6438899" y="3454400"/>
                </a:lnTo>
                <a:lnTo>
                  <a:pt x="6026149" y="4279900"/>
                </a:lnTo>
                <a:lnTo>
                  <a:pt x="4984749" y="4279900"/>
                </a:lnTo>
                <a:close/>
                <a:moveTo>
                  <a:pt x="4572001" y="5207000"/>
                </a:moveTo>
                <a:lnTo>
                  <a:pt x="4984749" y="4381500"/>
                </a:lnTo>
                <a:lnTo>
                  <a:pt x="6026149" y="4381500"/>
                </a:lnTo>
                <a:lnTo>
                  <a:pt x="6438899" y="5207000"/>
                </a:lnTo>
                <a:lnTo>
                  <a:pt x="6026149" y="6032500"/>
                </a:lnTo>
                <a:lnTo>
                  <a:pt x="4984749" y="6032500"/>
                </a:lnTo>
                <a:close/>
                <a:moveTo>
                  <a:pt x="4572001" y="6959600"/>
                </a:moveTo>
                <a:lnTo>
                  <a:pt x="4984749" y="6134100"/>
                </a:lnTo>
                <a:lnTo>
                  <a:pt x="6026149" y="6134100"/>
                </a:lnTo>
                <a:lnTo>
                  <a:pt x="6438899" y="6959600"/>
                </a:lnTo>
                <a:lnTo>
                  <a:pt x="6026149" y="7785100"/>
                </a:lnTo>
                <a:lnTo>
                  <a:pt x="4984749" y="7785100"/>
                </a:lnTo>
                <a:close/>
                <a:moveTo>
                  <a:pt x="4572001" y="8712200"/>
                </a:moveTo>
                <a:lnTo>
                  <a:pt x="4984749" y="7886700"/>
                </a:lnTo>
                <a:lnTo>
                  <a:pt x="6026149" y="7886700"/>
                </a:lnTo>
                <a:lnTo>
                  <a:pt x="6438899" y="8712200"/>
                </a:lnTo>
                <a:lnTo>
                  <a:pt x="6026149" y="9537700"/>
                </a:lnTo>
                <a:lnTo>
                  <a:pt x="4984749" y="9537700"/>
                </a:lnTo>
                <a:close/>
                <a:moveTo>
                  <a:pt x="3048002" y="825500"/>
                </a:moveTo>
                <a:lnTo>
                  <a:pt x="3460751" y="0"/>
                </a:lnTo>
                <a:lnTo>
                  <a:pt x="4502152" y="0"/>
                </a:lnTo>
                <a:lnTo>
                  <a:pt x="4914899" y="825500"/>
                </a:lnTo>
                <a:lnTo>
                  <a:pt x="4502152" y="1651000"/>
                </a:lnTo>
                <a:lnTo>
                  <a:pt x="3460751" y="1651000"/>
                </a:lnTo>
                <a:close/>
                <a:moveTo>
                  <a:pt x="3048002" y="2578100"/>
                </a:moveTo>
                <a:lnTo>
                  <a:pt x="3460751" y="1752600"/>
                </a:lnTo>
                <a:lnTo>
                  <a:pt x="4502152" y="1752600"/>
                </a:lnTo>
                <a:lnTo>
                  <a:pt x="4914899" y="2578100"/>
                </a:lnTo>
                <a:lnTo>
                  <a:pt x="4502152" y="3403600"/>
                </a:lnTo>
                <a:lnTo>
                  <a:pt x="3460751" y="3403600"/>
                </a:lnTo>
                <a:close/>
                <a:moveTo>
                  <a:pt x="3048002" y="4330700"/>
                </a:moveTo>
                <a:lnTo>
                  <a:pt x="3460751" y="3505200"/>
                </a:lnTo>
                <a:lnTo>
                  <a:pt x="4502152" y="3505200"/>
                </a:lnTo>
                <a:lnTo>
                  <a:pt x="4914899" y="4330700"/>
                </a:lnTo>
                <a:lnTo>
                  <a:pt x="4502152" y="5156200"/>
                </a:lnTo>
                <a:lnTo>
                  <a:pt x="3460751" y="5156200"/>
                </a:lnTo>
                <a:close/>
                <a:moveTo>
                  <a:pt x="3048002" y="6083300"/>
                </a:moveTo>
                <a:lnTo>
                  <a:pt x="3460751" y="5257800"/>
                </a:lnTo>
                <a:lnTo>
                  <a:pt x="4502152" y="5257800"/>
                </a:lnTo>
                <a:lnTo>
                  <a:pt x="4914899" y="6083300"/>
                </a:lnTo>
                <a:lnTo>
                  <a:pt x="4502152" y="6908800"/>
                </a:lnTo>
                <a:lnTo>
                  <a:pt x="3460751" y="6908800"/>
                </a:lnTo>
                <a:close/>
                <a:moveTo>
                  <a:pt x="3048002" y="7835900"/>
                </a:moveTo>
                <a:lnTo>
                  <a:pt x="3460751" y="7010400"/>
                </a:lnTo>
                <a:lnTo>
                  <a:pt x="4502152" y="7010400"/>
                </a:lnTo>
                <a:lnTo>
                  <a:pt x="4914899" y="7835900"/>
                </a:lnTo>
                <a:lnTo>
                  <a:pt x="4502152" y="8661400"/>
                </a:lnTo>
                <a:lnTo>
                  <a:pt x="3460751" y="8661400"/>
                </a:lnTo>
                <a:close/>
                <a:moveTo>
                  <a:pt x="1524002" y="8712200"/>
                </a:moveTo>
                <a:lnTo>
                  <a:pt x="1936751" y="7886700"/>
                </a:lnTo>
                <a:lnTo>
                  <a:pt x="2978151" y="7886700"/>
                </a:lnTo>
                <a:lnTo>
                  <a:pt x="3390902" y="8712200"/>
                </a:lnTo>
                <a:lnTo>
                  <a:pt x="2978151" y="9537700"/>
                </a:lnTo>
                <a:lnTo>
                  <a:pt x="1936751" y="9537700"/>
                </a:lnTo>
                <a:close/>
                <a:moveTo>
                  <a:pt x="1524001" y="6959600"/>
                </a:moveTo>
                <a:lnTo>
                  <a:pt x="1936751" y="6134100"/>
                </a:lnTo>
                <a:lnTo>
                  <a:pt x="2978151" y="6134100"/>
                </a:lnTo>
                <a:lnTo>
                  <a:pt x="3390902" y="6959600"/>
                </a:lnTo>
                <a:lnTo>
                  <a:pt x="2978151" y="7785100"/>
                </a:lnTo>
                <a:lnTo>
                  <a:pt x="1936751" y="7785100"/>
                </a:lnTo>
                <a:close/>
                <a:moveTo>
                  <a:pt x="1524001" y="5207000"/>
                </a:moveTo>
                <a:lnTo>
                  <a:pt x="1936751" y="4381500"/>
                </a:lnTo>
                <a:lnTo>
                  <a:pt x="2978151" y="4381500"/>
                </a:lnTo>
                <a:lnTo>
                  <a:pt x="3390902" y="5207000"/>
                </a:lnTo>
                <a:lnTo>
                  <a:pt x="2978151" y="6032500"/>
                </a:lnTo>
                <a:lnTo>
                  <a:pt x="1936751" y="6032500"/>
                </a:lnTo>
                <a:close/>
                <a:moveTo>
                  <a:pt x="1524001" y="3454400"/>
                </a:moveTo>
                <a:lnTo>
                  <a:pt x="1936751" y="2628900"/>
                </a:lnTo>
                <a:lnTo>
                  <a:pt x="2978151" y="2628900"/>
                </a:lnTo>
                <a:lnTo>
                  <a:pt x="3390902" y="3454400"/>
                </a:lnTo>
                <a:lnTo>
                  <a:pt x="2978151" y="4279900"/>
                </a:lnTo>
                <a:lnTo>
                  <a:pt x="1936751" y="4279900"/>
                </a:lnTo>
                <a:close/>
                <a:moveTo>
                  <a:pt x="1524001" y="1701800"/>
                </a:moveTo>
                <a:lnTo>
                  <a:pt x="1936751" y="876300"/>
                </a:lnTo>
                <a:lnTo>
                  <a:pt x="2978151" y="876300"/>
                </a:lnTo>
                <a:lnTo>
                  <a:pt x="3390902" y="1701800"/>
                </a:lnTo>
                <a:lnTo>
                  <a:pt x="2978151" y="2527300"/>
                </a:lnTo>
                <a:lnTo>
                  <a:pt x="1936751" y="2527300"/>
                </a:lnTo>
                <a:close/>
                <a:moveTo>
                  <a:pt x="1" y="4330700"/>
                </a:moveTo>
                <a:lnTo>
                  <a:pt x="412751" y="3505200"/>
                </a:lnTo>
                <a:lnTo>
                  <a:pt x="1454151" y="3505200"/>
                </a:lnTo>
                <a:lnTo>
                  <a:pt x="1866901" y="4330700"/>
                </a:lnTo>
                <a:lnTo>
                  <a:pt x="1454151" y="5156200"/>
                </a:lnTo>
                <a:lnTo>
                  <a:pt x="412751" y="5156200"/>
                </a:lnTo>
                <a:close/>
                <a:moveTo>
                  <a:pt x="1" y="6083300"/>
                </a:moveTo>
                <a:lnTo>
                  <a:pt x="412751" y="5257800"/>
                </a:lnTo>
                <a:lnTo>
                  <a:pt x="1454151" y="5257800"/>
                </a:lnTo>
                <a:lnTo>
                  <a:pt x="1866901" y="6083300"/>
                </a:lnTo>
                <a:lnTo>
                  <a:pt x="1454151" y="6908800"/>
                </a:lnTo>
                <a:lnTo>
                  <a:pt x="412751" y="6908800"/>
                </a:lnTo>
                <a:close/>
                <a:moveTo>
                  <a:pt x="1" y="7835900"/>
                </a:moveTo>
                <a:lnTo>
                  <a:pt x="412751" y="7010400"/>
                </a:lnTo>
                <a:lnTo>
                  <a:pt x="1454151" y="7010400"/>
                </a:lnTo>
                <a:lnTo>
                  <a:pt x="1866901" y="7835900"/>
                </a:lnTo>
                <a:lnTo>
                  <a:pt x="1454151" y="8661400"/>
                </a:lnTo>
                <a:lnTo>
                  <a:pt x="412751" y="8661400"/>
                </a:lnTo>
                <a:close/>
                <a:moveTo>
                  <a:pt x="1" y="2578100"/>
                </a:moveTo>
                <a:lnTo>
                  <a:pt x="412751" y="1752600"/>
                </a:lnTo>
                <a:lnTo>
                  <a:pt x="1454151" y="1752600"/>
                </a:lnTo>
                <a:lnTo>
                  <a:pt x="1866900" y="2578100"/>
                </a:lnTo>
                <a:lnTo>
                  <a:pt x="1454151" y="3403600"/>
                </a:lnTo>
                <a:lnTo>
                  <a:pt x="412751" y="3403600"/>
                </a:lnTo>
                <a:close/>
                <a:moveTo>
                  <a:pt x="0" y="825500"/>
                </a:moveTo>
                <a:lnTo>
                  <a:pt x="412750" y="0"/>
                </a:lnTo>
                <a:lnTo>
                  <a:pt x="1454150" y="0"/>
                </a:lnTo>
                <a:lnTo>
                  <a:pt x="1866900" y="825500"/>
                </a:lnTo>
                <a:lnTo>
                  <a:pt x="1454150" y="1651000"/>
                </a:lnTo>
                <a:lnTo>
                  <a:pt x="412750" y="1651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36800" y="419100"/>
            <a:ext cx="9436100" cy="6083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5DB05-B1C6-4140-A13F-8227CDB3A7A3}"/>
              </a:ext>
            </a:extLst>
          </p:cNvPr>
          <p:cNvSpPr txBox="1"/>
          <p:nvPr/>
        </p:nvSpPr>
        <p:spPr>
          <a:xfrm>
            <a:off x="3733974" y="1720296"/>
            <a:ext cx="7191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1.1.1 WOVEN FABRIC ALLOCATION</a:t>
            </a:r>
            <a:endParaRPr lang="en-US" sz="2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59C144A-802A-4B9F-ABC1-CD6BD2940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1191" y="2424752"/>
            <a:ext cx="8103478" cy="3518847"/>
          </a:xfrm>
        </p:spPr>
        <p:txBody>
          <a:bodyPr/>
          <a:lstStyle/>
          <a:p>
            <a:r>
              <a:rPr lang="en-GB" dirty="0"/>
              <a:t> </a:t>
            </a:r>
            <a:endParaRPr lang="en-K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D79B3F-B5AC-4766-A4AB-E0CB93CA32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69" y="6300872"/>
            <a:ext cx="980562" cy="557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835B55-9D5F-43FB-9FBB-A28E764BAF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69" y="1464417"/>
            <a:ext cx="766905" cy="70445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CACC05-8098-4504-97BB-13C442976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12688"/>
              </p:ext>
            </p:extLst>
          </p:nvPr>
        </p:nvGraphicFramePr>
        <p:xfrm>
          <a:off x="3071191" y="2437839"/>
          <a:ext cx="7854158" cy="322229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33061">
                  <a:extLst>
                    <a:ext uri="{9D8B030D-6E8A-4147-A177-3AD203B41FA5}">
                      <a16:colId xmlns:a16="http://schemas.microsoft.com/office/drawing/2014/main" val="1415524893"/>
                    </a:ext>
                  </a:extLst>
                </a:gridCol>
                <a:gridCol w="1412752">
                  <a:extLst>
                    <a:ext uri="{9D8B030D-6E8A-4147-A177-3AD203B41FA5}">
                      <a16:colId xmlns:a16="http://schemas.microsoft.com/office/drawing/2014/main" val="2027019255"/>
                    </a:ext>
                  </a:extLst>
                </a:gridCol>
                <a:gridCol w="2102521">
                  <a:extLst>
                    <a:ext uri="{9D8B030D-6E8A-4147-A177-3AD203B41FA5}">
                      <a16:colId xmlns:a16="http://schemas.microsoft.com/office/drawing/2014/main" val="808266673"/>
                    </a:ext>
                  </a:extLst>
                </a:gridCol>
                <a:gridCol w="1769448">
                  <a:extLst>
                    <a:ext uri="{9D8B030D-6E8A-4147-A177-3AD203B41FA5}">
                      <a16:colId xmlns:a16="http://schemas.microsoft.com/office/drawing/2014/main" val="1052904963"/>
                    </a:ext>
                  </a:extLst>
                </a:gridCol>
                <a:gridCol w="1436376">
                  <a:extLst>
                    <a:ext uri="{9D8B030D-6E8A-4147-A177-3AD203B41FA5}">
                      <a16:colId xmlns:a16="http://schemas.microsoft.com/office/drawing/2014/main" val="3153971988"/>
                    </a:ext>
                  </a:extLst>
                </a:gridCol>
              </a:tblGrid>
              <a:tr h="2929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Style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 MERCHANDISE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ALLOCATED PCS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VALUE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093572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347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0DU336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1,140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3,933.00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07787295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Interlining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1,834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125.51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5705731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Pocketing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1,140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1,061.13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741536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EU1939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47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133.38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7576146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Interlining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65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    7.15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6476604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Pocketing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3,175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2,952.77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50841288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348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EU1939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5763151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Interlining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4182643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Pocketing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9113023"/>
                  </a:ext>
                </a:extLst>
              </a:tr>
              <a:tr h="2929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7,400 </a:t>
                      </a:r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8,212.94 </a:t>
                      </a:r>
                      <a:endParaRPr lang="en-K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2873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47561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>
            <a:off x="-6160087" y="1223664"/>
            <a:ext cx="8406563" cy="6665575"/>
          </a:xfrm>
          <a:custGeom>
            <a:avLst/>
            <a:gdLst>
              <a:gd name="connsiteX0" fmla="*/ 7658099 w 9524999"/>
              <a:gd name="connsiteY0" fmla="*/ 1701800 h 9537700"/>
              <a:gd name="connsiteX1" fmla="*/ 8070849 w 9524999"/>
              <a:gd name="connsiteY1" fmla="*/ 876300 h 9537700"/>
              <a:gd name="connsiteX2" fmla="*/ 9112249 w 9524999"/>
              <a:gd name="connsiteY2" fmla="*/ 876300 h 9537700"/>
              <a:gd name="connsiteX3" fmla="*/ 9524999 w 9524999"/>
              <a:gd name="connsiteY3" fmla="*/ 1701800 h 9537700"/>
              <a:gd name="connsiteX4" fmla="*/ 9112249 w 9524999"/>
              <a:gd name="connsiteY4" fmla="*/ 2527300 h 9537700"/>
              <a:gd name="connsiteX5" fmla="*/ 8070849 w 9524999"/>
              <a:gd name="connsiteY5" fmla="*/ 2527300 h 9537700"/>
              <a:gd name="connsiteX6" fmla="*/ 7658099 w 9524999"/>
              <a:gd name="connsiteY6" fmla="*/ 3454400 h 9537700"/>
              <a:gd name="connsiteX7" fmla="*/ 8070849 w 9524999"/>
              <a:gd name="connsiteY7" fmla="*/ 2628900 h 9537700"/>
              <a:gd name="connsiteX8" fmla="*/ 9112249 w 9524999"/>
              <a:gd name="connsiteY8" fmla="*/ 2628900 h 9537700"/>
              <a:gd name="connsiteX9" fmla="*/ 9524999 w 9524999"/>
              <a:gd name="connsiteY9" fmla="*/ 3454400 h 9537700"/>
              <a:gd name="connsiteX10" fmla="*/ 9112249 w 9524999"/>
              <a:gd name="connsiteY10" fmla="*/ 4279900 h 9537700"/>
              <a:gd name="connsiteX11" fmla="*/ 8070849 w 9524999"/>
              <a:gd name="connsiteY11" fmla="*/ 4279900 h 9537700"/>
              <a:gd name="connsiteX12" fmla="*/ 7658099 w 9524999"/>
              <a:gd name="connsiteY12" fmla="*/ 5207000 h 9537700"/>
              <a:gd name="connsiteX13" fmla="*/ 8070849 w 9524999"/>
              <a:gd name="connsiteY13" fmla="*/ 4381500 h 9537700"/>
              <a:gd name="connsiteX14" fmla="*/ 9112249 w 9524999"/>
              <a:gd name="connsiteY14" fmla="*/ 4381500 h 9537700"/>
              <a:gd name="connsiteX15" fmla="*/ 9524999 w 9524999"/>
              <a:gd name="connsiteY15" fmla="*/ 5207000 h 9537700"/>
              <a:gd name="connsiteX16" fmla="*/ 9112249 w 9524999"/>
              <a:gd name="connsiteY16" fmla="*/ 6032500 h 9537700"/>
              <a:gd name="connsiteX17" fmla="*/ 8070849 w 9524999"/>
              <a:gd name="connsiteY17" fmla="*/ 6032500 h 9537700"/>
              <a:gd name="connsiteX18" fmla="*/ 7658099 w 9524999"/>
              <a:gd name="connsiteY18" fmla="*/ 6959600 h 9537700"/>
              <a:gd name="connsiteX19" fmla="*/ 8070849 w 9524999"/>
              <a:gd name="connsiteY19" fmla="*/ 6134100 h 9537700"/>
              <a:gd name="connsiteX20" fmla="*/ 9112249 w 9524999"/>
              <a:gd name="connsiteY20" fmla="*/ 6134100 h 9537700"/>
              <a:gd name="connsiteX21" fmla="*/ 9524999 w 9524999"/>
              <a:gd name="connsiteY21" fmla="*/ 6959600 h 9537700"/>
              <a:gd name="connsiteX22" fmla="*/ 9112249 w 9524999"/>
              <a:gd name="connsiteY22" fmla="*/ 7785100 h 9537700"/>
              <a:gd name="connsiteX23" fmla="*/ 8070849 w 9524999"/>
              <a:gd name="connsiteY23" fmla="*/ 7785100 h 9537700"/>
              <a:gd name="connsiteX24" fmla="*/ 7658099 w 9524999"/>
              <a:gd name="connsiteY24" fmla="*/ 8712200 h 9537700"/>
              <a:gd name="connsiteX25" fmla="*/ 8070849 w 9524999"/>
              <a:gd name="connsiteY25" fmla="*/ 7886700 h 9537700"/>
              <a:gd name="connsiteX26" fmla="*/ 9112249 w 9524999"/>
              <a:gd name="connsiteY26" fmla="*/ 7886700 h 9537700"/>
              <a:gd name="connsiteX27" fmla="*/ 9524999 w 9524999"/>
              <a:gd name="connsiteY27" fmla="*/ 8712200 h 9537700"/>
              <a:gd name="connsiteX28" fmla="*/ 9112249 w 9524999"/>
              <a:gd name="connsiteY28" fmla="*/ 9537700 h 9537700"/>
              <a:gd name="connsiteX29" fmla="*/ 8070849 w 9524999"/>
              <a:gd name="connsiteY29" fmla="*/ 9537700 h 9537700"/>
              <a:gd name="connsiteX30" fmla="*/ 6134099 w 9524999"/>
              <a:gd name="connsiteY30" fmla="*/ 825500 h 9537700"/>
              <a:gd name="connsiteX31" fmla="*/ 6546849 w 9524999"/>
              <a:gd name="connsiteY31" fmla="*/ 0 h 9537700"/>
              <a:gd name="connsiteX32" fmla="*/ 7588249 w 9524999"/>
              <a:gd name="connsiteY32" fmla="*/ 0 h 9537700"/>
              <a:gd name="connsiteX33" fmla="*/ 8000999 w 9524999"/>
              <a:gd name="connsiteY33" fmla="*/ 825500 h 9537700"/>
              <a:gd name="connsiteX34" fmla="*/ 7588249 w 9524999"/>
              <a:gd name="connsiteY34" fmla="*/ 1651000 h 9537700"/>
              <a:gd name="connsiteX35" fmla="*/ 6546849 w 9524999"/>
              <a:gd name="connsiteY35" fmla="*/ 1651000 h 9537700"/>
              <a:gd name="connsiteX36" fmla="*/ 6134099 w 9524999"/>
              <a:gd name="connsiteY36" fmla="*/ 2578100 h 9537700"/>
              <a:gd name="connsiteX37" fmla="*/ 6546849 w 9524999"/>
              <a:gd name="connsiteY37" fmla="*/ 1752600 h 9537700"/>
              <a:gd name="connsiteX38" fmla="*/ 7588249 w 9524999"/>
              <a:gd name="connsiteY38" fmla="*/ 1752600 h 9537700"/>
              <a:gd name="connsiteX39" fmla="*/ 8000999 w 9524999"/>
              <a:gd name="connsiteY39" fmla="*/ 2578100 h 9537700"/>
              <a:gd name="connsiteX40" fmla="*/ 7588249 w 9524999"/>
              <a:gd name="connsiteY40" fmla="*/ 3403600 h 9537700"/>
              <a:gd name="connsiteX41" fmla="*/ 6546849 w 9524999"/>
              <a:gd name="connsiteY41" fmla="*/ 3403600 h 9537700"/>
              <a:gd name="connsiteX42" fmla="*/ 6134099 w 9524999"/>
              <a:gd name="connsiteY42" fmla="*/ 4330700 h 9537700"/>
              <a:gd name="connsiteX43" fmla="*/ 6546849 w 9524999"/>
              <a:gd name="connsiteY43" fmla="*/ 3505200 h 9537700"/>
              <a:gd name="connsiteX44" fmla="*/ 7588249 w 9524999"/>
              <a:gd name="connsiteY44" fmla="*/ 3505200 h 9537700"/>
              <a:gd name="connsiteX45" fmla="*/ 8000999 w 9524999"/>
              <a:gd name="connsiteY45" fmla="*/ 4330700 h 9537700"/>
              <a:gd name="connsiteX46" fmla="*/ 7588249 w 9524999"/>
              <a:gd name="connsiteY46" fmla="*/ 5156200 h 9537700"/>
              <a:gd name="connsiteX47" fmla="*/ 6546849 w 9524999"/>
              <a:gd name="connsiteY47" fmla="*/ 5156200 h 9537700"/>
              <a:gd name="connsiteX48" fmla="*/ 6134099 w 9524999"/>
              <a:gd name="connsiteY48" fmla="*/ 6083300 h 9537700"/>
              <a:gd name="connsiteX49" fmla="*/ 6546849 w 9524999"/>
              <a:gd name="connsiteY49" fmla="*/ 5257800 h 9537700"/>
              <a:gd name="connsiteX50" fmla="*/ 7588249 w 9524999"/>
              <a:gd name="connsiteY50" fmla="*/ 5257800 h 9537700"/>
              <a:gd name="connsiteX51" fmla="*/ 8000999 w 9524999"/>
              <a:gd name="connsiteY51" fmla="*/ 6083300 h 9537700"/>
              <a:gd name="connsiteX52" fmla="*/ 7588249 w 9524999"/>
              <a:gd name="connsiteY52" fmla="*/ 6908800 h 9537700"/>
              <a:gd name="connsiteX53" fmla="*/ 6546849 w 9524999"/>
              <a:gd name="connsiteY53" fmla="*/ 6908800 h 9537700"/>
              <a:gd name="connsiteX54" fmla="*/ 6134099 w 9524999"/>
              <a:gd name="connsiteY54" fmla="*/ 7835900 h 9537700"/>
              <a:gd name="connsiteX55" fmla="*/ 6546849 w 9524999"/>
              <a:gd name="connsiteY55" fmla="*/ 7010400 h 9537700"/>
              <a:gd name="connsiteX56" fmla="*/ 7588249 w 9524999"/>
              <a:gd name="connsiteY56" fmla="*/ 7010400 h 9537700"/>
              <a:gd name="connsiteX57" fmla="*/ 8000999 w 9524999"/>
              <a:gd name="connsiteY57" fmla="*/ 7835900 h 9537700"/>
              <a:gd name="connsiteX58" fmla="*/ 7588249 w 9524999"/>
              <a:gd name="connsiteY58" fmla="*/ 8661400 h 9537700"/>
              <a:gd name="connsiteX59" fmla="*/ 6546849 w 9524999"/>
              <a:gd name="connsiteY59" fmla="*/ 8661400 h 9537700"/>
              <a:gd name="connsiteX60" fmla="*/ 4572001 w 9524999"/>
              <a:gd name="connsiteY60" fmla="*/ 1701800 h 9537700"/>
              <a:gd name="connsiteX61" fmla="*/ 4984749 w 9524999"/>
              <a:gd name="connsiteY61" fmla="*/ 876300 h 9537700"/>
              <a:gd name="connsiteX62" fmla="*/ 6026149 w 9524999"/>
              <a:gd name="connsiteY62" fmla="*/ 876300 h 9537700"/>
              <a:gd name="connsiteX63" fmla="*/ 6438899 w 9524999"/>
              <a:gd name="connsiteY63" fmla="*/ 1701800 h 9537700"/>
              <a:gd name="connsiteX64" fmla="*/ 6026149 w 9524999"/>
              <a:gd name="connsiteY64" fmla="*/ 2527300 h 9537700"/>
              <a:gd name="connsiteX65" fmla="*/ 4984749 w 9524999"/>
              <a:gd name="connsiteY65" fmla="*/ 2527300 h 9537700"/>
              <a:gd name="connsiteX66" fmla="*/ 4572001 w 9524999"/>
              <a:gd name="connsiteY66" fmla="*/ 3454400 h 9537700"/>
              <a:gd name="connsiteX67" fmla="*/ 4984749 w 9524999"/>
              <a:gd name="connsiteY67" fmla="*/ 2628900 h 9537700"/>
              <a:gd name="connsiteX68" fmla="*/ 6026149 w 9524999"/>
              <a:gd name="connsiteY68" fmla="*/ 2628900 h 9537700"/>
              <a:gd name="connsiteX69" fmla="*/ 6438899 w 9524999"/>
              <a:gd name="connsiteY69" fmla="*/ 3454400 h 9537700"/>
              <a:gd name="connsiteX70" fmla="*/ 6026149 w 9524999"/>
              <a:gd name="connsiteY70" fmla="*/ 4279900 h 9537700"/>
              <a:gd name="connsiteX71" fmla="*/ 4984749 w 9524999"/>
              <a:gd name="connsiteY71" fmla="*/ 4279900 h 9537700"/>
              <a:gd name="connsiteX72" fmla="*/ 4572001 w 9524999"/>
              <a:gd name="connsiteY72" fmla="*/ 5207000 h 9537700"/>
              <a:gd name="connsiteX73" fmla="*/ 4984749 w 9524999"/>
              <a:gd name="connsiteY73" fmla="*/ 4381500 h 9537700"/>
              <a:gd name="connsiteX74" fmla="*/ 6026149 w 9524999"/>
              <a:gd name="connsiteY74" fmla="*/ 4381500 h 9537700"/>
              <a:gd name="connsiteX75" fmla="*/ 6438899 w 9524999"/>
              <a:gd name="connsiteY75" fmla="*/ 5207000 h 9537700"/>
              <a:gd name="connsiteX76" fmla="*/ 6026149 w 9524999"/>
              <a:gd name="connsiteY76" fmla="*/ 6032500 h 9537700"/>
              <a:gd name="connsiteX77" fmla="*/ 4984749 w 9524999"/>
              <a:gd name="connsiteY77" fmla="*/ 6032500 h 9537700"/>
              <a:gd name="connsiteX78" fmla="*/ 4572001 w 9524999"/>
              <a:gd name="connsiteY78" fmla="*/ 6959600 h 9537700"/>
              <a:gd name="connsiteX79" fmla="*/ 4984749 w 9524999"/>
              <a:gd name="connsiteY79" fmla="*/ 6134100 h 9537700"/>
              <a:gd name="connsiteX80" fmla="*/ 6026149 w 9524999"/>
              <a:gd name="connsiteY80" fmla="*/ 6134100 h 9537700"/>
              <a:gd name="connsiteX81" fmla="*/ 6438899 w 9524999"/>
              <a:gd name="connsiteY81" fmla="*/ 6959600 h 9537700"/>
              <a:gd name="connsiteX82" fmla="*/ 6026149 w 9524999"/>
              <a:gd name="connsiteY82" fmla="*/ 7785100 h 9537700"/>
              <a:gd name="connsiteX83" fmla="*/ 4984749 w 9524999"/>
              <a:gd name="connsiteY83" fmla="*/ 7785100 h 9537700"/>
              <a:gd name="connsiteX84" fmla="*/ 4572001 w 9524999"/>
              <a:gd name="connsiteY84" fmla="*/ 8712200 h 9537700"/>
              <a:gd name="connsiteX85" fmla="*/ 4984749 w 9524999"/>
              <a:gd name="connsiteY85" fmla="*/ 7886700 h 9537700"/>
              <a:gd name="connsiteX86" fmla="*/ 6026149 w 9524999"/>
              <a:gd name="connsiteY86" fmla="*/ 7886700 h 9537700"/>
              <a:gd name="connsiteX87" fmla="*/ 6438899 w 9524999"/>
              <a:gd name="connsiteY87" fmla="*/ 8712200 h 9537700"/>
              <a:gd name="connsiteX88" fmla="*/ 6026149 w 9524999"/>
              <a:gd name="connsiteY88" fmla="*/ 9537700 h 9537700"/>
              <a:gd name="connsiteX89" fmla="*/ 4984749 w 9524999"/>
              <a:gd name="connsiteY89" fmla="*/ 9537700 h 9537700"/>
              <a:gd name="connsiteX90" fmla="*/ 3048002 w 9524999"/>
              <a:gd name="connsiteY90" fmla="*/ 825500 h 9537700"/>
              <a:gd name="connsiteX91" fmla="*/ 3460751 w 9524999"/>
              <a:gd name="connsiteY91" fmla="*/ 0 h 9537700"/>
              <a:gd name="connsiteX92" fmla="*/ 4502152 w 9524999"/>
              <a:gd name="connsiteY92" fmla="*/ 0 h 9537700"/>
              <a:gd name="connsiteX93" fmla="*/ 4914899 w 9524999"/>
              <a:gd name="connsiteY93" fmla="*/ 825500 h 9537700"/>
              <a:gd name="connsiteX94" fmla="*/ 4502152 w 9524999"/>
              <a:gd name="connsiteY94" fmla="*/ 1651000 h 9537700"/>
              <a:gd name="connsiteX95" fmla="*/ 3460751 w 9524999"/>
              <a:gd name="connsiteY95" fmla="*/ 1651000 h 9537700"/>
              <a:gd name="connsiteX96" fmla="*/ 3048002 w 9524999"/>
              <a:gd name="connsiteY96" fmla="*/ 2578100 h 9537700"/>
              <a:gd name="connsiteX97" fmla="*/ 3460751 w 9524999"/>
              <a:gd name="connsiteY97" fmla="*/ 1752600 h 9537700"/>
              <a:gd name="connsiteX98" fmla="*/ 4502152 w 9524999"/>
              <a:gd name="connsiteY98" fmla="*/ 1752600 h 9537700"/>
              <a:gd name="connsiteX99" fmla="*/ 4914899 w 9524999"/>
              <a:gd name="connsiteY99" fmla="*/ 2578100 h 9537700"/>
              <a:gd name="connsiteX100" fmla="*/ 4502152 w 9524999"/>
              <a:gd name="connsiteY100" fmla="*/ 3403600 h 9537700"/>
              <a:gd name="connsiteX101" fmla="*/ 3460751 w 9524999"/>
              <a:gd name="connsiteY101" fmla="*/ 3403600 h 9537700"/>
              <a:gd name="connsiteX102" fmla="*/ 3048002 w 9524999"/>
              <a:gd name="connsiteY102" fmla="*/ 4330700 h 9537700"/>
              <a:gd name="connsiteX103" fmla="*/ 3460751 w 9524999"/>
              <a:gd name="connsiteY103" fmla="*/ 3505200 h 9537700"/>
              <a:gd name="connsiteX104" fmla="*/ 4502152 w 9524999"/>
              <a:gd name="connsiteY104" fmla="*/ 3505200 h 9537700"/>
              <a:gd name="connsiteX105" fmla="*/ 4914899 w 9524999"/>
              <a:gd name="connsiteY105" fmla="*/ 4330700 h 9537700"/>
              <a:gd name="connsiteX106" fmla="*/ 4502152 w 9524999"/>
              <a:gd name="connsiteY106" fmla="*/ 5156200 h 9537700"/>
              <a:gd name="connsiteX107" fmla="*/ 3460751 w 9524999"/>
              <a:gd name="connsiteY107" fmla="*/ 5156200 h 9537700"/>
              <a:gd name="connsiteX108" fmla="*/ 3048002 w 9524999"/>
              <a:gd name="connsiteY108" fmla="*/ 6083300 h 9537700"/>
              <a:gd name="connsiteX109" fmla="*/ 3460751 w 9524999"/>
              <a:gd name="connsiteY109" fmla="*/ 5257800 h 9537700"/>
              <a:gd name="connsiteX110" fmla="*/ 4502152 w 9524999"/>
              <a:gd name="connsiteY110" fmla="*/ 5257800 h 9537700"/>
              <a:gd name="connsiteX111" fmla="*/ 4914899 w 9524999"/>
              <a:gd name="connsiteY111" fmla="*/ 6083300 h 9537700"/>
              <a:gd name="connsiteX112" fmla="*/ 4502152 w 9524999"/>
              <a:gd name="connsiteY112" fmla="*/ 6908800 h 9537700"/>
              <a:gd name="connsiteX113" fmla="*/ 3460751 w 9524999"/>
              <a:gd name="connsiteY113" fmla="*/ 6908800 h 9537700"/>
              <a:gd name="connsiteX114" fmla="*/ 3048002 w 9524999"/>
              <a:gd name="connsiteY114" fmla="*/ 7835900 h 9537700"/>
              <a:gd name="connsiteX115" fmla="*/ 3460751 w 9524999"/>
              <a:gd name="connsiteY115" fmla="*/ 7010400 h 9537700"/>
              <a:gd name="connsiteX116" fmla="*/ 4502152 w 9524999"/>
              <a:gd name="connsiteY116" fmla="*/ 7010400 h 9537700"/>
              <a:gd name="connsiteX117" fmla="*/ 4914899 w 9524999"/>
              <a:gd name="connsiteY117" fmla="*/ 7835900 h 9537700"/>
              <a:gd name="connsiteX118" fmla="*/ 4502152 w 9524999"/>
              <a:gd name="connsiteY118" fmla="*/ 8661400 h 9537700"/>
              <a:gd name="connsiteX119" fmla="*/ 3460751 w 9524999"/>
              <a:gd name="connsiteY119" fmla="*/ 8661400 h 9537700"/>
              <a:gd name="connsiteX120" fmla="*/ 1524002 w 9524999"/>
              <a:gd name="connsiteY120" fmla="*/ 8712200 h 9537700"/>
              <a:gd name="connsiteX121" fmla="*/ 1936751 w 9524999"/>
              <a:gd name="connsiteY121" fmla="*/ 7886700 h 9537700"/>
              <a:gd name="connsiteX122" fmla="*/ 2978151 w 9524999"/>
              <a:gd name="connsiteY122" fmla="*/ 7886700 h 9537700"/>
              <a:gd name="connsiteX123" fmla="*/ 3390902 w 9524999"/>
              <a:gd name="connsiteY123" fmla="*/ 8712200 h 9537700"/>
              <a:gd name="connsiteX124" fmla="*/ 2978151 w 9524999"/>
              <a:gd name="connsiteY124" fmla="*/ 9537700 h 9537700"/>
              <a:gd name="connsiteX125" fmla="*/ 1936751 w 9524999"/>
              <a:gd name="connsiteY125" fmla="*/ 9537700 h 9537700"/>
              <a:gd name="connsiteX126" fmla="*/ 1524001 w 9524999"/>
              <a:gd name="connsiteY126" fmla="*/ 6959600 h 9537700"/>
              <a:gd name="connsiteX127" fmla="*/ 1936751 w 9524999"/>
              <a:gd name="connsiteY127" fmla="*/ 6134100 h 9537700"/>
              <a:gd name="connsiteX128" fmla="*/ 2978151 w 9524999"/>
              <a:gd name="connsiteY128" fmla="*/ 6134100 h 9537700"/>
              <a:gd name="connsiteX129" fmla="*/ 3390902 w 9524999"/>
              <a:gd name="connsiteY129" fmla="*/ 6959600 h 9537700"/>
              <a:gd name="connsiteX130" fmla="*/ 2978151 w 9524999"/>
              <a:gd name="connsiteY130" fmla="*/ 7785100 h 9537700"/>
              <a:gd name="connsiteX131" fmla="*/ 1936751 w 9524999"/>
              <a:gd name="connsiteY131" fmla="*/ 7785100 h 9537700"/>
              <a:gd name="connsiteX132" fmla="*/ 1524001 w 9524999"/>
              <a:gd name="connsiteY132" fmla="*/ 5207000 h 9537700"/>
              <a:gd name="connsiteX133" fmla="*/ 1936751 w 9524999"/>
              <a:gd name="connsiteY133" fmla="*/ 4381500 h 9537700"/>
              <a:gd name="connsiteX134" fmla="*/ 2978151 w 9524999"/>
              <a:gd name="connsiteY134" fmla="*/ 4381500 h 9537700"/>
              <a:gd name="connsiteX135" fmla="*/ 3390902 w 9524999"/>
              <a:gd name="connsiteY135" fmla="*/ 5207000 h 9537700"/>
              <a:gd name="connsiteX136" fmla="*/ 2978151 w 9524999"/>
              <a:gd name="connsiteY136" fmla="*/ 6032500 h 9537700"/>
              <a:gd name="connsiteX137" fmla="*/ 1936751 w 9524999"/>
              <a:gd name="connsiteY137" fmla="*/ 6032500 h 9537700"/>
              <a:gd name="connsiteX138" fmla="*/ 1524001 w 9524999"/>
              <a:gd name="connsiteY138" fmla="*/ 3454400 h 9537700"/>
              <a:gd name="connsiteX139" fmla="*/ 1936751 w 9524999"/>
              <a:gd name="connsiteY139" fmla="*/ 2628900 h 9537700"/>
              <a:gd name="connsiteX140" fmla="*/ 2978151 w 9524999"/>
              <a:gd name="connsiteY140" fmla="*/ 2628900 h 9537700"/>
              <a:gd name="connsiteX141" fmla="*/ 3390902 w 9524999"/>
              <a:gd name="connsiteY141" fmla="*/ 3454400 h 9537700"/>
              <a:gd name="connsiteX142" fmla="*/ 2978151 w 9524999"/>
              <a:gd name="connsiteY142" fmla="*/ 4279900 h 9537700"/>
              <a:gd name="connsiteX143" fmla="*/ 1936751 w 9524999"/>
              <a:gd name="connsiteY143" fmla="*/ 4279900 h 9537700"/>
              <a:gd name="connsiteX144" fmla="*/ 1524001 w 9524999"/>
              <a:gd name="connsiteY144" fmla="*/ 1701800 h 9537700"/>
              <a:gd name="connsiteX145" fmla="*/ 1936751 w 9524999"/>
              <a:gd name="connsiteY145" fmla="*/ 876300 h 9537700"/>
              <a:gd name="connsiteX146" fmla="*/ 2978151 w 9524999"/>
              <a:gd name="connsiteY146" fmla="*/ 876300 h 9537700"/>
              <a:gd name="connsiteX147" fmla="*/ 3390902 w 9524999"/>
              <a:gd name="connsiteY147" fmla="*/ 1701800 h 9537700"/>
              <a:gd name="connsiteX148" fmla="*/ 2978151 w 9524999"/>
              <a:gd name="connsiteY148" fmla="*/ 2527300 h 9537700"/>
              <a:gd name="connsiteX149" fmla="*/ 1936751 w 9524999"/>
              <a:gd name="connsiteY149" fmla="*/ 2527300 h 9537700"/>
              <a:gd name="connsiteX150" fmla="*/ 1 w 9524999"/>
              <a:gd name="connsiteY150" fmla="*/ 4330700 h 9537700"/>
              <a:gd name="connsiteX151" fmla="*/ 412751 w 9524999"/>
              <a:gd name="connsiteY151" fmla="*/ 3505200 h 9537700"/>
              <a:gd name="connsiteX152" fmla="*/ 1454151 w 9524999"/>
              <a:gd name="connsiteY152" fmla="*/ 3505200 h 9537700"/>
              <a:gd name="connsiteX153" fmla="*/ 1866901 w 9524999"/>
              <a:gd name="connsiteY153" fmla="*/ 4330700 h 9537700"/>
              <a:gd name="connsiteX154" fmla="*/ 1454151 w 9524999"/>
              <a:gd name="connsiteY154" fmla="*/ 5156200 h 9537700"/>
              <a:gd name="connsiteX155" fmla="*/ 412751 w 9524999"/>
              <a:gd name="connsiteY155" fmla="*/ 5156200 h 9537700"/>
              <a:gd name="connsiteX156" fmla="*/ 1 w 9524999"/>
              <a:gd name="connsiteY156" fmla="*/ 6083300 h 9537700"/>
              <a:gd name="connsiteX157" fmla="*/ 412751 w 9524999"/>
              <a:gd name="connsiteY157" fmla="*/ 5257800 h 9537700"/>
              <a:gd name="connsiteX158" fmla="*/ 1454151 w 9524999"/>
              <a:gd name="connsiteY158" fmla="*/ 5257800 h 9537700"/>
              <a:gd name="connsiteX159" fmla="*/ 1866901 w 9524999"/>
              <a:gd name="connsiteY159" fmla="*/ 6083300 h 9537700"/>
              <a:gd name="connsiteX160" fmla="*/ 1454151 w 9524999"/>
              <a:gd name="connsiteY160" fmla="*/ 6908800 h 9537700"/>
              <a:gd name="connsiteX161" fmla="*/ 412751 w 9524999"/>
              <a:gd name="connsiteY161" fmla="*/ 6908800 h 9537700"/>
              <a:gd name="connsiteX162" fmla="*/ 1 w 9524999"/>
              <a:gd name="connsiteY162" fmla="*/ 7835900 h 9537700"/>
              <a:gd name="connsiteX163" fmla="*/ 412751 w 9524999"/>
              <a:gd name="connsiteY163" fmla="*/ 7010400 h 9537700"/>
              <a:gd name="connsiteX164" fmla="*/ 1454151 w 9524999"/>
              <a:gd name="connsiteY164" fmla="*/ 7010400 h 9537700"/>
              <a:gd name="connsiteX165" fmla="*/ 1866901 w 9524999"/>
              <a:gd name="connsiteY165" fmla="*/ 7835900 h 9537700"/>
              <a:gd name="connsiteX166" fmla="*/ 1454151 w 9524999"/>
              <a:gd name="connsiteY166" fmla="*/ 8661400 h 9537700"/>
              <a:gd name="connsiteX167" fmla="*/ 412751 w 9524999"/>
              <a:gd name="connsiteY167" fmla="*/ 8661400 h 9537700"/>
              <a:gd name="connsiteX168" fmla="*/ 1 w 9524999"/>
              <a:gd name="connsiteY168" fmla="*/ 2578100 h 9537700"/>
              <a:gd name="connsiteX169" fmla="*/ 412751 w 9524999"/>
              <a:gd name="connsiteY169" fmla="*/ 1752600 h 9537700"/>
              <a:gd name="connsiteX170" fmla="*/ 1454151 w 9524999"/>
              <a:gd name="connsiteY170" fmla="*/ 1752600 h 9537700"/>
              <a:gd name="connsiteX171" fmla="*/ 1866900 w 9524999"/>
              <a:gd name="connsiteY171" fmla="*/ 2578100 h 9537700"/>
              <a:gd name="connsiteX172" fmla="*/ 1454151 w 9524999"/>
              <a:gd name="connsiteY172" fmla="*/ 3403600 h 9537700"/>
              <a:gd name="connsiteX173" fmla="*/ 412751 w 9524999"/>
              <a:gd name="connsiteY173" fmla="*/ 3403600 h 9537700"/>
              <a:gd name="connsiteX174" fmla="*/ 0 w 9524999"/>
              <a:gd name="connsiteY174" fmla="*/ 825500 h 9537700"/>
              <a:gd name="connsiteX175" fmla="*/ 412750 w 9524999"/>
              <a:gd name="connsiteY175" fmla="*/ 0 h 9537700"/>
              <a:gd name="connsiteX176" fmla="*/ 1454150 w 9524999"/>
              <a:gd name="connsiteY176" fmla="*/ 0 h 9537700"/>
              <a:gd name="connsiteX177" fmla="*/ 1866900 w 9524999"/>
              <a:gd name="connsiteY177" fmla="*/ 825500 h 9537700"/>
              <a:gd name="connsiteX178" fmla="*/ 1454150 w 9524999"/>
              <a:gd name="connsiteY178" fmla="*/ 1651000 h 9537700"/>
              <a:gd name="connsiteX179" fmla="*/ 412750 w 9524999"/>
              <a:gd name="connsiteY179" fmla="*/ 1651000 h 95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9524999" h="9537700">
                <a:moveTo>
                  <a:pt x="7658099" y="1701800"/>
                </a:moveTo>
                <a:lnTo>
                  <a:pt x="8070849" y="876300"/>
                </a:lnTo>
                <a:lnTo>
                  <a:pt x="9112249" y="876300"/>
                </a:lnTo>
                <a:lnTo>
                  <a:pt x="9524999" y="1701800"/>
                </a:lnTo>
                <a:lnTo>
                  <a:pt x="9112249" y="2527300"/>
                </a:lnTo>
                <a:lnTo>
                  <a:pt x="8070849" y="2527300"/>
                </a:lnTo>
                <a:close/>
                <a:moveTo>
                  <a:pt x="7658099" y="3454400"/>
                </a:moveTo>
                <a:lnTo>
                  <a:pt x="8070849" y="2628900"/>
                </a:lnTo>
                <a:lnTo>
                  <a:pt x="9112249" y="2628900"/>
                </a:lnTo>
                <a:lnTo>
                  <a:pt x="9524999" y="3454400"/>
                </a:lnTo>
                <a:lnTo>
                  <a:pt x="9112249" y="4279900"/>
                </a:lnTo>
                <a:lnTo>
                  <a:pt x="8070849" y="4279900"/>
                </a:lnTo>
                <a:close/>
                <a:moveTo>
                  <a:pt x="7658099" y="5207000"/>
                </a:moveTo>
                <a:lnTo>
                  <a:pt x="8070849" y="4381500"/>
                </a:lnTo>
                <a:lnTo>
                  <a:pt x="9112249" y="4381500"/>
                </a:lnTo>
                <a:lnTo>
                  <a:pt x="9524999" y="5207000"/>
                </a:lnTo>
                <a:lnTo>
                  <a:pt x="9112249" y="6032500"/>
                </a:lnTo>
                <a:lnTo>
                  <a:pt x="8070849" y="6032500"/>
                </a:lnTo>
                <a:close/>
                <a:moveTo>
                  <a:pt x="7658099" y="6959600"/>
                </a:moveTo>
                <a:lnTo>
                  <a:pt x="8070849" y="6134100"/>
                </a:lnTo>
                <a:lnTo>
                  <a:pt x="9112249" y="6134100"/>
                </a:lnTo>
                <a:lnTo>
                  <a:pt x="9524999" y="6959600"/>
                </a:lnTo>
                <a:lnTo>
                  <a:pt x="9112249" y="7785100"/>
                </a:lnTo>
                <a:lnTo>
                  <a:pt x="8070849" y="7785100"/>
                </a:lnTo>
                <a:close/>
                <a:moveTo>
                  <a:pt x="7658099" y="8712200"/>
                </a:moveTo>
                <a:lnTo>
                  <a:pt x="8070849" y="7886700"/>
                </a:lnTo>
                <a:lnTo>
                  <a:pt x="9112249" y="7886700"/>
                </a:lnTo>
                <a:lnTo>
                  <a:pt x="9524999" y="8712200"/>
                </a:lnTo>
                <a:lnTo>
                  <a:pt x="9112249" y="9537700"/>
                </a:lnTo>
                <a:lnTo>
                  <a:pt x="8070849" y="9537700"/>
                </a:lnTo>
                <a:close/>
                <a:moveTo>
                  <a:pt x="6134099" y="825500"/>
                </a:moveTo>
                <a:lnTo>
                  <a:pt x="6546849" y="0"/>
                </a:lnTo>
                <a:lnTo>
                  <a:pt x="7588249" y="0"/>
                </a:lnTo>
                <a:lnTo>
                  <a:pt x="8000999" y="825500"/>
                </a:lnTo>
                <a:lnTo>
                  <a:pt x="7588249" y="1651000"/>
                </a:lnTo>
                <a:lnTo>
                  <a:pt x="6546849" y="1651000"/>
                </a:lnTo>
                <a:close/>
                <a:moveTo>
                  <a:pt x="6134099" y="2578100"/>
                </a:moveTo>
                <a:lnTo>
                  <a:pt x="6546849" y="1752600"/>
                </a:lnTo>
                <a:lnTo>
                  <a:pt x="7588249" y="1752600"/>
                </a:lnTo>
                <a:lnTo>
                  <a:pt x="8000999" y="2578100"/>
                </a:lnTo>
                <a:lnTo>
                  <a:pt x="7588249" y="3403600"/>
                </a:lnTo>
                <a:lnTo>
                  <a:pt x="6546849" y="3403600"/>
                </a:lnTo>
                <a:close/>
                <a:moveTo>
                  <a:pt x="6134099" y="4330700"/>
                </a:moveTo>
                <a:lnTo>
                  <a:pt x="6546849" y="3505200"/>
                </a:lnTo>
                <a:lnTo>
                  <a:pt x="7588249" y="3505200"/>
                </a:lnTo>
                <a:lnTo>
                  <a:pt x="8000999" y="4330700"/>
                </a:lnTo>
                <a:lnTo>
                  <a:pt x="7588249" y="5156200"/>
                </a:lnTo>
                <a:lnTo>
                  <a:pt x="6546849" y="5156200"/>
                </a:lnTo>
                <a:close/>
                <a:moveTo>
                  <a:pt x="6134099" y="6083300"/>
                </a:moveTo>
                <a:lnTo>
                  <a:pt x="6546849" y="5257800"/>
                </a:lnTo>
                <a:lnTo>
                  <a:pt x="7588249" y="5257800"/>
                </a:lnTo>
                <a:lnTo>
                  <a:pt x="8000999" y="6083300"/>
                </a:lnTo>
                <a:lnTo>
                  <a:pt x="7588249" y="6908800"/>
                </a:lnTo>
                <a:lnTo>
                  <a:pt x="6546849" y="6908800"/>
                </a:lnTo>
                <a:close/>
                <a:moveTo>
                  <a:pt x="6134099" y="7835900"/>
                </a:moveTo>
                <a:lnTo>
                  <a:pt x="6546849" y="7010400"/>
                </a:lnTo>
                <a:lnTo>
                  <a:pt x="7588249" y="7010400"/>
                </a:lnTo>
                <a:lnTo>
                  <a:pt x="8000999" y="7835900"/>
                </a:lnTo>
                <a:lnTo>
                  <a:pt x="7588249" y="8661400"/>
                </a:lnTo>
                <a:lnTo>
                  <a:pt x="6546849" y="8661400"/>
                </a:lnTo>
                <a:close/>
                <a:moveTo>
                  <a:pt x="4572001" y="1701800"/>
                </a:moveTo>
                <a:lnTo>
                  <a:pt x="4984749" y="876300"/>
                </a:lnTo>
                <a:lnTo>
                  <a:pt x="6026149" y="876300"/>
                </a:lnTo>
                <a:lnTo>
                  <a:pt x="6438899" y="1701800"/>
                </a:lnTo>
                <a:lnTo>
                  <a:pt x="6026149" y="2527300"/>
                </a:lnTo>
                <a:lnTo>
                  <a:pt x="4984749" y="2527300"/>
                </a:lnTo>
                <a:close/>
                <a:moveTo>
                  <a:pt x="4572001" y="3454400"/>
                </a:moveTo>
                <a:lnTo>
                  <a:pt x="4984749" y="2628900"/>
                </a:lnTo>
                <a:lnTo>
                  <a:pt x="6026149" y="2628900"/>
                </a:lnTo>
                <a:lnTo>
                  <a:pt x="6438899" y="3454400"/>
                </a:lnTo>
                <a:lnTo>
                  <a:pt x="6026149" y="4279900"/>
                </a:lnTo>
                <a:lnTo>
                  <a:pt x="4984749" y="4279900"/>
                </a:lnTo>
                <a:close/>
                <a:moveTo>
                  <a:pt x="4572001" y="5207000"/>
                </a:moveTo>
                <a:lnTo>
                  <a:pt x="4984749" y="4381500"/>
                </a:lnTo>
                <a:lnTo>
                  <a:pt x="6026149" y="4381500"/>
                </a:lnTo>
                <a:lnTo>
                  <a:pt x="6438899" y="5207000"/>
                </a:lnTo>
                <a:lnTo>
                  <a:pt x="6026149" y="6032500"/>
                </a:lnTo>
                <a:lnTo>
                  <a:pt x="4984749" y="6032500"/>
                </a:lnTo>
                <a:close/>
                <a:moveTo>
                  <a:pt x="4572001" y="6959600"/>
                </a:moveTo>
                <a:lnTo>
                  <a:pt x="4984749" y="6134100"/>
                </a:lnTo>
                <a:lnTo>
                  <a:pt x="6026149" y="6134100"/>
                </a:lnTo>
                <a:lnTo>
                  <a:pt x="6438899" y="6959600"/>
                </a:lnTo>
                <a:lnTo>
                  <a:pt x="6026149" y="7785100"/>
                </a:lnTo>
                <a:lnTo>
                  <a:pt x="4984749" y="7785100"/>
                </a:lnTo>
                <a:close/>
                <a:moveTo>
                  <a:pt x="4572001" y="8712200"/>
                </a:moveTo>
                <a:lnTo>
                  <a:pt x="4984749" y="7886700"/>
                </a:lnTo>
                <a:lnTo>
                  <a:pt x="6026149" y="7886700"/>
                </a:lnTo>
                <a:lnTo>
                  <a:pt x="6438899" y="8712200"/>
                </a:lnTo>
                <a:lnTo>
                  <a:pt x="6026149" y="9537700"/>
                </a:lnTo>
                <a:lnTo>
                  <a:pt x="4984749" y="9537700"/>
                </a:lnTo>
                <a:close/>
                <a:moveTo>
                  <a:pt x="3048002" y="825500"/>
                </a:moveTo>
                <a:lnTo>
                  <a:pt x="3460751" y="0"/>
                </a:lnTo>
                <a:lnTo>
                  <a:pt x="4502152" y="0"/>
                </a:lnTo>
                <a:lnTo>
                  <a:pt x="4914899" y="825500"/>
                </a:lnTo>
                <a:lnTo>
                  <a:pt x="4502152" y="1651000"/>
                </a:lnTo>
                <a:lnTo>
                  <a:pt x="3460751" y="1651000"/>
                </a:lnTo>
                <a:close/>
                <a:moveTo>
                  <a:pt x="3048002" y="2578100"/>
                </a:moveTo>
                <a:lnTo>
                  <a:pt x="3460751" y="1752600"/>
                </a:lnTo>
                <a:lnTo>
                  <a:pt x="4502152" y="1752600"/>
                </a:lnTo>
                <a:lnTo>
                  <a:pt x="4914899" y="2578100"/>
                </a:lnTo>
                <a:lnTo>
                  <a:pt x="4502152" y="3403600"/>
                </a:lnTo>
                <a:lnTo>
                  <a:pt x="3460751" y="3403600"/>
                </a:lnTo>
                <a:close/>
                <a:moveTo>
                  <a:pt x="3048002" y="4330700"/>
                </a:moveTo>
                <a:lnTo>
                  <a:pt x="3460751" y="3505200"/>
                </a:lnTo>
                <a:lnTo>
                  <a:pt x="4502152" y="3505200"/>
                </a:lnTo>
                <a:lnTo>
                  <a:pt x="4914899" y="4330700"/>
                </a:lnTo>
                <a:lnTo>
                  <a:pt x="4502152" y="5156200"/>
                </a:lnTo>
                <a:lnTo>
                  <a:pt x="3460751" y="5156200"/>
                </a:lnTo>
                <a:close/>
                <a:moveTo>
                  <a:pt x="3048002" y="6083300"/>
                </a:moveTo>
                <a:lnTo>
                  <a:pt x="3460751" y="5257800"/>
                </a:lnTo>
                <a:lnTo>
                  <a:pt x="4502152" y="5257800"/>
                </a:lnTo>
                <a:lnTo>
                  <a:pt x="4914899" y="6083300"/>
                </a:lnTo>
                <a:lnTo>
                  <a:pt x="4502152" y="6908800"/>
                </a:lnTo>
                <a:lnTo>
                  <a:pt x="3460751" y="6908800"/>
                </a:lnTo>
                <a:close/>
                <a:moveTo>
                  <a:pt x="3048002" y="7835900"/>
                </a:moveTo>
                <a:lnTo>
                  <a:pt x="3460751" y="7010400"/>
                </a:lnTo>
                <a:lnTo>
                  <a:pt x="4502152" y="7010400"/>
                </a:lnTo>
                <a:lnTo>
                  <a:pt x="4914899" y="7835900"/>
                </a:lnTo>
                <a:lnTo>
                  <a:pt x="4502152" y="8661400"/>
                </a:lnTo>
                <a:lnTo>
                  <a:pt x="3460751" y="8661400"/>
                </a:lnTo>
                <a:close/>
                <a:moveTo>
                  <a:pt x="1524002" y="8712200"/>
                </a:moveTo>
                <a:lnTo>
                  <a:pt x="1936751" y="7886700"/>
                </a:lnTo>
                <a:lnTo>
                  <a:pt x="2978151" y="7886700"/>
                </a:lnTo>
                <a:lnTo>
                  <a:pt x="3390902" y="8712200"/>
                </a:lnTo>
                <a:lnTo>
                  <a:pt x="2978151" y="9537700"/>
                </a:lnTo>
                <a:lnTo>
                  <a:pt x="1936751" y="9537700"/>
                </a:lnTo>
                <a:close/>
                <a:moveTo>
                  <a:pt x="1524001" y="6959600"/>
                </a:moveTo>
                <a:lnTo>
                  <a:pt x="1936751" y="6134100"/>
                </a:lnTo>
                <a:lnTo>
                  <a:pt x="2978151" y="6134100"/>
                </a:lnTo>
                <a:lnTo>
                  <a:pt x="3390902" y="6959600"/>
                </a:lnTo>
                <a:lnTo>
                  <a:pt x="2978151" y="7785100"/>
                </a:lnTo>
                <a:lnTo>
                  <a:pt x="1936751" y="7785100"/>
                </a:lnTo>
                <a:close/>
                <a:moveTo>
                  <a:pt x="1524001" y="5207000"/>
                </a:moveTo>
                <a:lnTo>
                  <a:pt x="1936751" y="4381500"/>
                </a:lnTo>
                <a:lnTo>
                  <a:pt x="2978151" y="4381500"/>
                </a:lnTo>
                <a:lnTo>
                  <a:pt x="3390902" y="5207000"/>
                </a:lnTo>
                <a:lnTo>
                  <a:pt x="2978151" y="6032500"/>
                </a:lnTo>
                <a:lnTo>
                  <a:pt x="1936751" y="6032500"/>
                </a:lnTo>
                <a:close/>
                <a:moveTo>
                  <a:pt x="1524001" y="3454400"/>
                </a:moveTo>
                <a:lnTo>
                  <a:pt x="1936751" y="2628900"/>
                </a:lnTo>
                <a:lnTo>
                  <a:pt x="2978151" y="2628900"/>
                </a:lnTo>
                <a:lnTo>
                  <a:pt x="3390902" y="3454400"/>
                </a:lnTo>
                <a:lnTo>
                  <a:pt x="2978151" y="4279900"/>
                </a:lnTo>
                <a:lnTo>
                  <a:pt x="1936751" y="4279900"/>
                </a:lnTo>
                <a:close/>
                <a:moveTo>
                  <a:pt x="1524001" y="1701800"/>
                </a:moveTo>
                <a:lnTo>
                  <a:pt x="1936751" y="876300"/>
                </a:lnTo>
                <a:lnTo>
                  <a:pt x="2978151" y="876300"/>
                </a:lnTo>
                <a:lnTo>
                  <a:pt x="3390902" y="1701800"/>
                </a:lnTo>
                <a:lnTo>
                  <a:pt x="2978151" y="2527300"/>
                </a:lnTo>
                <a:lnTo>
                  <a:pt x="1936751" y="2527300"/>
                </a:lnTo>
                <a:close/>
                <a:moveTo>
                  <a:pt x="1" y="4330700"/>
                </a:moveTo>
                <a:lnTo>
                  <a:pt x="412751" y="3505200"/>
                </a:lnTo>
                <a:lnTo>
                  <a:pt x="1454151" y="3505200"/>
                </a:lnTo>
                <a:lnTo>
                  <a:pt x="1866901" y="4330700"/>
                </a:lnTo>
                <a:lnTo>
                  <a:pt x="1454151" y="5156200"/>
                </a:lnTo>
                <a:lnTo>
                  <a:pt x="412751" y="5156200"/>
                </a:lnTo>
                <a:close/>
                <a:moveTo>
                  <a:pt x="1" y="6083300"/>
                </a:moveTo>
                <a:lnTo>
                  <a:pt x="412751" y="5257800"/>
                </a:lnTo>
                <a:lnTo>
                  <a:pt x="1454151" y="5257800"/>
                </a:lnTo>
                <a:lnTo>
                  <a:pt x="1866901" y="6083300"/>
                </a:lnTo>
                <a:lnTo>
                  <a:pt x="1454151" y="6908800"/>
                </a:lnTo>
                <a:lnTo>
                  <a:pt x="412751" y="6908800"/>
                </a:lnTo>
                <a:close/>
                <a:moveTo>
                  <a:pt x="1" y="7835900"/>
                </a:moveTo>
                <a:lnTo>
                  <a:pt x="412751" y="7010400"/>
                </a:lnTo>
                <a:lnTo>
                  <a:pt x="1454151" y="7010400"/>
                </a:lnTo>
                <a:lnTo>
                  <a:pt x="1866901" y="7835900"/>
                </a:lnTo>
                <a:lnTo>
                  <a:pt x="1454151" y="8661400"/>
                </a:lnTo>
                <a:lnTo>
                  <a:pt x="412751" y="8661400"/>
                </a:lnTo>
                <a:close/>
                <a:moveTo>
                  <a:pt x="1" y="2578100"/>
                </a:moveTo>
                <a:lnTo>
                  <a:pt x="412751" y="1752600"/>
                </a:lnTo>
                <a:lnTo>
                  <a:pt x="1454151" y="1752600"/>
                </a:lnTo>
                <a:lnTo>
                  <a:pt x="1866900" y="2578100"/>
                </a:lnTo>
                <a:lnTo>
                  <a:pt x="1454151" y="3403600"/>
                </a:lnTo>
                <a:lnTo>
                  <a:pt x="412751" y="3403600"/>
                </a:lnTo>
                <a:close/>
                <a:moveTo>
                  <a:pt x="0" y="825500"/>
                </a:moveTo>
                <a:lnTo>
                  <a:pt x="412750" y="0"/>
                </a:lnTo>
                <a:lnTo>
                  <a:pt x="1454150" y="0"/>
                </a:lnTo>
                <a:lnTo>
                  <a:pt x="1866900" y="825500"/>
                </a:lnTo>
                <a:lnTo>
                  <a:pt x="1454150" y="1651000"/>
                </a:lnTo>
                <a:lnTo>
                  <a:pt x="412750" y="1651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36800" y="419100"/>
            <a:ext cx="9436100" cy="6083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CF4EF83-0A79-4B15-AE4B-FC2E5DD03F42}"/>
              </a:ext>
            </a:extLst>
          </p:cNvPr>
          <p:cNvSpPr txBox="1">
            <a:spLocks/>
          </p:cNvSpPr>
          <p:nvPr/>
        </p:nvSpPr>
        <p:spPr>
          <a:xfrm>
            <a:off x="2336800" y="3606951"/>
            <a:ext cx="9296400" cy="254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K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E2054B-AE27-4F83-8F3F-9ACDFC37A6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550" y="6288172"/>
            <a:ext cx="980562" cy="5571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39210B-CCC8-41AD-A4D1-BD1366F885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69" y="1660797"/>
            <a:ext cx="766905" cy="7044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3BC167-0054-468A-A5B8-9F02681B34F8}"/>
              </a:ext>
            </a:extLst>
          </p:cNvPr>
          <p:cNvSpPr txBox="1"/>
          <p:nvPr/>
        </p:nvSpPr>
        <p:spPr>
          <a:xfrm>
            <a:off x="3733974" y="1946819"/>
            <a:ext cx="7191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1.1.2 SEWING TRIMS ALLOCATION</a:t>
            </a:r>
            <a:endParaRPr lang="en-US" sz="2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C1120C-DB21-43A0-AAC9-0F681E2BC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2017"/>
              </p:ext>
            </p:extLst>
          </p:nvPr>
        </p:nvGraphicFramePr>
        <p:xfrm>
          <a:off x="2967069" y="2694506"/>
          <a:ext cx="8382000" cy="325755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69749021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463735973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113921485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846743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142993004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Style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 MERCHANDISE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ALLOCATED PCS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VALUE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212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0DU336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1,140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28.17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2677614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1,140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47.93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466692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Zippers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1,140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186.78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965831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EU1939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      -  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117362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      -  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3399344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Zippers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41.74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00888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348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EU1939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      -  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2049176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-  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      -  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4634053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Zippers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18,298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2,995.38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6398112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Grand Total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21,973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3,300.01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59221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98464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>
            <a:off x="-6149926" y="1223664"/>
            <a:ext cx="8340676" cy="6624935"/>
          </a:xfrm>
          <a:custGeom>
            <a:avLst/>
            <a:gdLst>
              <a:gd name="connsiteX0" fmla="*/ 7658099 w 9524999"/>
              <a:gd name="connsiteY0" fmla="*/ 1701800 h 9537700"/>
              <a:gd name="connsiteX1" fmla="*/ 8070849 w 9524999"/>
              <a:gd name="connsiteY1" fmla="*/ 876300 h 9537700"/>
              <a:gd name="connsiteX2" fmla="*/ 9112249 w 9524999"/>
              <a:gd name="connsiteY2" fmla="*/ 876300 h 9537700"/>
              <a:gd name="connsiteX3" fmla="*/ 9524999 w 9524999"/>
              <a:gd name="connsiteY3" fmla="*/ 1701800 h 9537700"/>
              <a:gd name="connsiteX4" fmla="*/ 9112249 w 9524999"/>
              <a:gd name="connsiteY4" fmla="*/ 2527300 h 9537700"/>
              <a:gd name="connsiteX5" fmla="*/ 8070849 w 9524999"/>
              <a:gd name="connsiteY5" fmla="*/ 2527300 h 9537700"/>
              <a:gd name="connsiteX6" fmla="*/ 7658099 w 9524999"/>
              <a:gd name="connsiteY6" fmla="*/ 3454400 h 9537700"/>
              <a:gd name="connsiteX7" fmla="*/ 8070849 w 9524999"/>
              <a:gd name="connsiteY7" fmla="*/ 2628900 h 9537700"/>
              <a:gd name="connsiteX8" fmla="*/ 9112249 w 9524999"/>
              <a:gd name="connsiteY8" fmla="*/ 2628900 h 9537700"/>
              <a:gd name="connsiteX9" fmla="*/ 9524999 w 9524999"/>
              <a:gd name="connsiteY9" fmla="*/ 3454400 h 9537700"/>
              <a:gd name="connsiteX10" fmla="*/ 9112249 w 9524999"/>
              <a:gd name="connsiteY10" fmla="*/ 4279900 h 9537700"/>
              <a:gd name="connsiteX11" fmla="*/ 8070849 w 9524999"/>
              <a:gd name="connsiteY11" fmla="*/ 4279900 h 9537700"/>
              <a:gd name="connsiteX12" fmla="*/ 7658099 w 9524999"/>
              <a:gd name="connsiteY12" fmla="*/ 5207000 h 9537700"/>
              <a:gd name="connsiteX13" fmla="*/ 8070849 w 9524999"/>
              <a:gd name="connsiteY13" fmla="*/ 4381500 h 9537700"/>
              <a:gd name="connsiteX14" fmla="*/ 9112249 w 9524999"/>
              <a:gd name="connsiteY14" fmla="*/ 4381500 h 9537700"/>
              <a:gd name="connsiteX15" fmla="*/ 9524999 w 9524999"/>
              <a:gd name="connsiteY15" fmla="*/ 5207000 h 9537700"/>
              <a:gd name="connsiteX16" fmla="*/ 9112249 w 9524999"/>
              <a:gd name="connsiteY16" fmla="*/ 6032500 h 9537700"/>
              <a:gd name="connsiteX17" fmla="*/ 8070849 w 9524999"/>
              <a:gd name="connsiteY17" fmla="*/ 6032500 h 9537700"/>
              <a:gd name="connsiteX18" fmla="*/ 7658099 w 9524999"/>
              <a:gd name="connsiteY18" fmla="*/ 6959600 h 9537700"/>
              <a:gd name="connsiteX19" fmla="*/ 8070849 w 9524999"/>
              <a:gd name="connsiteY19" fmla="*/ 6134100 h 9537700"/>
              <a:gd name="connsiteX20" fmla="*/ 9112249 w 9524999"/>
              <a:gd name="connsiteY20" fmla="*/ 6134100 h 9537700"/>
              <a:gd name="connsiteX21" fmla="*/ 9524999 w 9524999"/>
              <a:gd name="connsiteY21" fmla="*/ 6959600 h 9537700"/>
              <a:gd name="connsiteX22" fmla="*/ 9112249 w 9524999"/>
              <a:gd name="connsiteY22" fmla="*/ 7785100 h 9537700"/>
              <a:gd name="connsiteX23" fmla="*/ 8070849 w 9524999"/>
              <a:gd name="connsiteY23" fmla="*/ 7785100 h 9537700"/>
              <a:gd name="connsiteX24" fmla="*/ 7658099 w 9524999"/>
              <a:gd name="connsiteY24" fmla="*/ 8712200 h 9537700"/>
              <a:gd name="connsiteX25" fmla="*/ 8070849 w 9524999"/>
              <a:gd name="connsiteY25" fmla="*/ 7886700 h 9537700"/>
              <a:gd name="connsiteX26" fmla="*/ 9112249 w 9524999"/>
              <a:gd name="connsiteY26" fmla="*/ 7886700 h 9537700"/>
              <a:gd name="connsiteX27" fmla="*/ 9524999 w 9524999"/>
              <a:gd name="connsiteY27" fmla="*/ 8712200 h 9537700"/>
              <a:gd name="connsiteX28" fmla="*/ 9112249 w 9524999"/>
              <a:gd name="connsiteY28" fmla="*/ 9537700 h 9537700"/>
              <a:gd name="connsiteX29" fmla="*/ 8070849 w 9524999"/>
              <a:gd name="connsiteY29" fmla="*/ 9537700 h 9537700"/>
              <a:gd name="connsiteX30" fmla="*/ 6134099 w 9524999"/>
              <a:gd name="connsiteY30" fmla="*/ 825500 h 9537700"/>
              <a:gd name="connsiteX31" fmla="*/ 6546849 w 9524999"/>
              <a:gd name="connsiteY31" fmla="*/ 0 h 9537700"/>
              <a:gd name="connsiteX32" fmla="*/ 7588249 w 9524999"/>
              <a:gd name="connsiteY32" fmla="*/ 0 h 9537700"/>
              <a:gd name="connsiteX33" fmla="*/ 8000999 w 9524999"/>
              <a:gd name="connsiteY33" fmla="*/ 825500 h 9537700"/>
              <a:gd name="connsiteX34" fmla="*/ 7588249 w 9524999"/>
              <a:gd name="connsiteY34" fmla="*/ 1651000 h 9537700"/>
              <a:gd name="connsiteX35" fmla="*/ 6546849 w 9524999"/>
              <a:gd name="connsiteY35" fmla="*/ 1651000 h 9537700"/>
              <a:gd name="connsiteX36" fmla="*/ 6134099 w 9524999"/>
              <a:gd name="connsiteY36" fmla="*/ 2578100 h 9537700"/>
              <a:gd name="connsiteX37" fmla="*/ 6546849 w 9524999"/>
              <a:gd name="connsiteY37" fmla="*/ 1752600 h 9537700"/>
              <a:gd name="connsiteX38" fmla="*/ 7588249 w 9524999"/>
              <a:gd name="connsiteY38" fmla="*/ 1752600 h 9537700"/>
              <a:gd name="connsiteX39" fmla="*/ 8000999 w 9524999"/>
              <a:gd name="connsiteY39" fmla="*/ 2578100 h 9537700"/>
              <a:gd name="connsiteX40" fmla="*/ 7588249 w 9524999"/>
              <a:gd name="connsiteY40" fmla="*/ 3403600 h 9537700"/>
              <a:gd name="connsiteX41" fmla="*/ 6546849 w 9524999"/>
              <a:gd name="connsiteY41" fmla="*/ 3403600 h 9537700"/>
              <a:gd name="connsiteX42" fmla="*/ 6134099 w 9524999"/>
              <a:gd name="connsiteY42" fmla="*/ 4330700 h 9537700"/>
              <a:gd name="connsiteX43" fmla="*/ 6546849 w 9524999"/>
              <a:gd name="connsiteY43" fmla="*/ 3505200 h 9537700"/>
              <a:gd name="connsiteX44" fmla="*/ 7588249 w 9524999"/>
              <a:gd name="connsiteY44" fmla="*/ 3505200 h 9537700"/>
              <a:gd name="connsiteX45" fmla="*/ 8000999 w 9524999"/>
              <a:gd name="connsiteY45" fmla="*/ 4330700 h 9537700"/>
              <a:gd name="connsiteX46" fmla="*/ 7588249 w 9524999"/>
              <a:gd name="connsiteY46" fmla="*/ 5156200 h 9537700"/>
              <a:gd name="connsiteX47" fmla="*/ 6546849 w 9524999"/>
              <a:gd name="connsiteY47" fmla="*/ 5156200 h 9537700"/>
              <a:gd name="connsiteX48" fmla="*/ 6134099 w 9524999"/>
              <a:gd name="connsiteY48" fmla="*/ 6083300 h 9537700"/>
              <a:gd name="connsiteX49" fmla="*/ 6546849 w 9524999"/>
              <a:gd name="connsiteY49" fmla="*/ 5257800 h 9537700"/>
              <a:gd name="connsiteX50" fmla="*/ 7588249 w 9524999"/>
              <a:gd name="connsiteY50" fmla="*/ 5257800 h 9537700"/>
              <a:gd name="connsiteX51" fmla="*/ 8000999 w 9524999"/>
              <a:gd name="connsiteY51" fmla="*/ 6083300 h 9537700"/>
              <a:gd name="connsiteX52" fmla="*/ 7588249 w 9524999"/>
              <a:gd name="connsiteY52" fmla="*/ 6908800 h 9537700"/>
              <a:gd name="connsiteX53" fmla="*/ 6546849 w 9524999"/>
              <a:gd name="connsiteY53" fmla="*/ 6908800 h 9537700"/>
              <a:gd name="connsiteX54" fmla="*/ 6134099 w 9524999"/>
              <a:gd name="connsiteY54" fmla="*/ 7835900 h 9537700"/>
              <a:gd name="connsiteX55" fmla="*/ 6546849 w 9524999"/>
              <a:gd name="connsiteY55" fmla="*/ 7010400 h 9537700"/>
              <a:gd name="connsiteX56" fmla="*/ 7588249 w 9524999"/>
              <a:gd name="connsiteY56" fmla="*/ 7010400 h 9537700"/>
              <a:gd name="connsiteX57" fmla="*/ 8000999 w 9524999"/>
              <a:gd name="connsiteY57" fmla="*/ 7835900 h 9537700"/>
              <a:gd name="connsiteX58" fmla="*/ 7588249 w 9524999"/>
              <a:gd name="connsiteY58" fmla="*/ 8661400 h 9537700"/>
              <a:gd name="connsiteX59" fmla="*/ 6546849 w 9524999"/>
              <a:gd name="connsiteY59" fmla="*/ 8661400 h 9537700"/>
              <a:gd name="connsiteX60" fmla="*/ 4572001 w 9524999"/>
              <a:gd name="connsiteY60" fmla="*/ 1701800 h 9537700"/>
              <a:gd name="connsiteX61" fmla="*/ 4984749 w 9524999"/>
              <a:gd name="connsiteY61" fmla="*/ 876300 h 9537700"/>
              <a:gd name="connsiteX62" fmla="*/ 6026149 w 9524999"/>
              <a:gd name="connsiteY62" fmla="*/ 876300 h 9537700"/>
              <a:gd name="connsiteX63" fmla="*/ 6438899 w 9524999"/>
              <a:gd name="connsiteY63" fmla="*/ 1701800 h 9537700"/>
              <a:gd name="connsiteX64" fmla="*/ 6026149 w 9524999"/>
              <a:gd name="connsiteY64" fmla="*/ 2527300 h 9537700"/>
              <a:gd name="connsiteX65" fmla="*/ 4984749 w 9524999"/>
              <a:gd name="connsiteY65" fmla="*/ 2527300 h 9537700"/>
              <a:gd name="connsiteX66" fmla="*/ 4572001 w 9524999"/>
              <a:gd name="connsiteY66" fmla="*/ 3454400 h 9537700"/>
              <a:gd name="connsiteX67" fmla="*/ 4984749 w 9524999"/>
              <a:gd name="connsiteY67" fmla="*/ 2628900 h 9537700"/>
              <a:gd name="connsiteX68" fmla="*/ 6026149 w 9524999"/>
              <a:gd name="connsiteY68" fmla="*/ 2628900 h 9537700"/>
              <a:gd name="connsiteX69" fmla="*/ 6438899 w 9524999"/>
              <a:gd name="connsiteY69" fmla="*/ 3454400 h 9537700"/>
              <a:gd name="connsiteX70" fmla="*/ 6026149 w 9524999"/>
              <a:gd name="connsiteY70" fmla="*/ 4279900 h 9537700"/>
              <a:gd name="connsiteX71" fmla="*/ 4984749 w 9524999"/>
              <a:gd name="connsiteY71" fmla="*/ 4279900 h 9537700"/>
              <a:gd name="connsiteX72" fmla="*/ 4572001 w 9524999"/>
              <a:gd name="connsiteY72" fmla="*/ 5207000 h 9537700"/>
              <a:gd name="connsiteX73" fmla="*/ 4984749 w 9524999"/>
              <a:gd name="connsiteY73" fmla="*/ 4381500 h 9537700"/>
              <a:gd name="connsiteX74" fmla="*/ 6026149 w 9524999"/>
              <a:gd name="connsiteY74" fmla="*/ 4381500 h 9537700"/>
              <a:gd name="connsiteX75" fmla="*/ 6438899 w 9524999"/>
              <a:gd name="connsiteY75" fmla="*/ 5207000 h 9537700"/>
              <a:gd name="connsiteX76" fmla="*/ 6026149 w 9524999"/>
              <a:gd name="connsiteY76" fmla="*/ 6032500 h 9537700"/>
              <a:gd name="connsiteX77" fmla="*/ 4984749 w 9524999"/>
              <a:gd name="connsiteY77" fmla="*/ 6032500 h 9537700"/>
              <a:gd name="connsiteX78" fmla="*/ 4572001 w 9524999"/>
              <a:gd name="connsiteY78" fmla="*/ 6959600 h 9537700"/>
              <a:gd name="connsiteX79" fmla="*/ 4984749 w 9524999"/>
              <a:gd name="connsiteY79" fmla="*/ 6134100 h 9537700"/>
              <a:gd name="connsiteX80" fmla="*/ 6026149 w 9524999"/>
              <a:gd name="connsiteY80" fmla="*/ 6134100 h 9537700"/>
              <a:gd name="connsiteX81" fmla="*/ 6438899 w 9524999"/>
              <a:gd name="connsiteY81" fmla="*/ 6959600 h 9537700"/>
              <a:gd name="connsiteX82" fmla="*/ 6026149 w 9524999"/>
              <a:gd name="connsiteY82" fmla="*/ 7785100 h 9537700"/>
              <a:gd name="connsiteX83" fmla="*/ 4984749 w 9524999"/>
              <a:gd name="connsiteY83" fmla="*/ 7785100 h 9537700"/>
              <a:gd name="connsiteX84" fmla="*/ 4572001 w 9524999"/>
              <a:gd name="connsiteY84" fmla="*/ 8712200 h 9537700"/>
              <a:gd name="connsiteX85" fmla="*/ 4984749 w 9524999"/>
              <a:gd name="connsiteY85" fmla="*/ 7886700 h 9537700"/>
              <a:gd name="connsiteX86" fmla="*/ 6026149 w 9524999"/>
              <a:gd name="connsiteY86" fmla="*/ 7886700 h 9537700"/>
              <a:gd name="connsiteX87" fmla="*/ 6438899 w 9524999"/>
              <a:gd name="connsiteY87" fmla="*/ 8712200 h 9537700"/>
              <a:gd name="connsiteX88" fmla="*/ 6026149 w 9524999"/>
              <a:gd name="connsiteY88" fmla="*/ 9537700 h 9537700"/>
              <a:gd name="connsiteX89" fmla="*/ 4984749 w 9524999"/>
              <a:gd name="connsiteY89" fmla="*/ 9537700 h 9537700"/>
              <a:gd name="connsiteX90" fmla="*/ 3048002 w 9524999"/>
              <a:gd name="connsiteY90" fmla="*/ 825500 h 9537700"/>
              <a:gd name="connsiteX91" fmla="*/ 3460751 w 9524999"/>
              <a:gd name="connsiteY91" fmla="*/ 0 h 9537700"/>
              <a:gd name="connsiteX92" fmla="*/ 4502152 w 9524999"/>
              <a:gd name="connsiteY92" fmla="*/ 0 h 9537700"/>
              <a:gd name="connsiteX93" fmla="*/ 4914899 w 9524999"/>
              <a:gd name="connsiteY93" fmla="*/ 825500 h 9537700"/>
              <a:gd name="connsiteX94" fmla="*/ 4502152 w 9524999"/>
              <a:gd name="connsiteY94" fmla="*/ 1651000 h 9537700"/>
              <a:gd name="connsiteX95" fmla="*/ 3460751 w 9524999"/>
              <a:gd name="connsiteY95" fmla="*/ 1651000 h 9537700"/>
              <a:gd name="connsiteX96" fmla="*/ 3048002 w 9524999"/>
              <a:gd name="connsiteY96" fmla="*/ 2578100 h 9537700"/>
              <a:gd name="connsiteX97" fmla="*/ 3460751 w 9524999"/>
              <a:gd name="connsiteY97" fmla="*/ 1752600 h 9537700"/>
              <a:gd name="connsiteX98" fmla="*/ 4502152 w 9524999"/>
              <a:gd name="connsiteY98" fmla="*/ 1752600 h 9537700"/>
              <a:gd name="connsiteX99" fmla="*/ 4914899 w 9524999"/>
              <a:gd name="connsiteY99" fmla="*/ 2578100 h 9537700"/>
              <a:gd name="connsiteX100" fmla="*/ 4502152 w 9524999"/>
              <a:gd name="connsiteY100" fmla="*/ 3403600 h 9537700"/>
              <a:gd name="connsiteX101" fmla="*/ 3460751 w 9524999"/>
              <a:gd name="connsiteY101" fmla="*/ 3403600 h 9537700"/>
              <a:gd name="connsiteX102" fmla="*/ 3048002 w 9524999"/>
              <a:gd name="connsiteY102" fmla="*/ 4330700 h 9537700"/>
              <a:gd name="connsiteX103" fmla="*/ 3460751 w 9524999"/>
              <a:gd name="connsiteY103" fmla="*/ 3505200 h 9537700"/>
              <a:gd name="connsiteX104" fmla="*/ 4502152 w 9524999"/>
              <a:gd name="connsiteY104" fmla="*/ 3505200 h 9537700"/>
              <a:gd name="connsiteX105" fmla="*/ 4914899 w 9524999"/>
              <a:gd name="connsiteY105" fmla="*/ 4330700 h 9537700"/>
              <a:gd name="connsiteX106" fmla="*/ 4502152 w 9524999"/>
              <a:gd name="connsiteY106" fmla="*/ 5156200 h 9537700"/>
              <a:gd name="connsiteX107" fmla="*/ 3460751 w 9524999"/>
              <a:gd name="connsiteY107" fmla="*/ 5156200 h 9537700"/>
              <a:gd name="connsiteX108" fmla="*/ 3048002 w 9524999"/>
              <a:gd name="connsiteY108" fmla="*/ 6083300 h 9537700"/>
              <a:gd name="connsiteX109" fmla="*/ 3460751 w 9524999"/>
              <a:gd name="connsiteY109" fmla="*/ 5257800 h 9537700"/>
              <a:gd name="connsiteX110" fmla="*/ 4502152 w 9524999"/>
              <a:gd name="connsiteY110" fmla="*/ 5257800 h 9537700"/>
              <a:gd name="connsiteX111" fmla="*/ 4914899 w 9524999"/>
              <a:gd name="connsiteY111" fmla="*/ 6083300 h 9537700"/>
              <a:gd name="connsiteX112" fmla="*/ 4502152 w 9524999"/>
              <a:gd name="connsiteY112" fmla="*/ 6908800 h 9537700"/>
              <a:gd name="connsiteX113" fmla="*/ 3460751 w 9524999"/>
              <a:gd name="connsiteY113" fmla="*/ 6908800 h 9537700"/>
              <a:gd name="connsiteX114" fmla="*/ 3048002 w 9524999"/>
              <a:gd name="connsiteY114" fmla="*/ 7835900 h 9537700"/>
              <a:gd name="connsiteX115" fmla="*/ 3460751 w 9524999"/>
              <a:gd name="connsiteY115" fmla="*/ 7010400 h 9537700"/>
              <a:gd name="connsiteX116" fmla="*/ 4502152 w 9524999"/>
              <a:gd name="connsiteY116" fmla="*/ 7010400 h 9537700"/>
              <a:gd name="connsiteX117" fmla="*/ 4914899 w 9524999"/>
              <a:gd name="connsiteY117" fmla="*/ 7835900 h 9537700"/>
              <a:gd name="connsiteX118" fmla="*/ 4502152 w 9524999"/>
              <a:gd name="connsiteY118" fmla="*/ 8661400 h 9537700"/>
              <a:gd name="connsiteX119" fmla="*/ 3460751 w 9524999"/>
              <a:gd name="connsiteY119" fmla="*/ 8661400 h 9537700"/>
              <a:gd name="connsiteX120" fmla="*/ 1524002 w 9524999"/>
              <a:gd name="connsiteY120" fmla="*/ 8712200 h 9537700"/>
              <a:gd name="connsiteX121" fmla="*/ 1936751 w 9524999"/>
              <a:gd name="connsiteY121" fmla="*/ 7886700 h 9537700"/>
              <a:gd name="connsiteX122" fmla="*/ 2978151 w 9524999"/>
              <a:gd name="connsiteY122" fmla="*/ 7886700 h 9537700"/>
              <a:gd name="connsiteX123" fmla="*/ 3390902 w 9524999"/>
              <a:gd name="connsiteY123" fmla="*/ 8712200 h 9537700"/>
              <a:gd name="connsiteX124" fmla="*/ 2978151 w 9524999"/>
              <a:gd name="connsiteY124" fmla="*/ 9537700 h 9537700"/>
              <a:gd name="connsiteX125" fmla="*/ 1936751 w 9524999"/>
              <a:gd name="connsiteY125" fmla="*/ 9537700 h 9537700"/>
              <a:gd name="connsiteX126" fmla="*/ 1524001 w 9524999"/>
              <a:gd name="connsiteY126" fmla="*/ 6959600 h 9537700"/>
              <a:gd name="connsiteX127" fmla="*/ 1936751 w 9524999"/>
              <a:gd name="connsiteY127" fmla="*/ 6134100 h 9537700"/>
              <a:gd name="connsiteX128" fmla="*/ 2978151 w 9524999"/>
              <a:gd name="connsiteY128" fmla="*/ 6134100 h 9537700"/>
              <a:gd name="connsiteX129" fmla="*/ 3390902 w 9524999"/>
              <a:gd name="connsiteY129" fmla="*/ 6959600 h 9537700"/>
              <a:gd name="connsiteX130" fmla="*/ 2978151 w 9524999"/>
              <a:gd name="connsiteY130" fmla="*/ 7785100 h 9537700"/>
              <a:gd name="connsiteX131" fmla="*/ 1936751 w 9524999"/>
              <a:gd name="connsiteY131" fmla="*/ 7785100 h 9537700"/>
              <a:gd name="connsiteX132" fmla="*/ 1524001 w 9524999"/>
              <a:gd name="connsiteY132" fmla="*/ 5207000 h 9537700"/>
              <a:gd name="connsiteX133" fmla="*/ 1936751 w 9524999"/>
              <a:gd name="connsiteY133" fmla="*/ 4381500 h 9537700"/>
              <a:gd name="connsiteX134" fmla="*/ 2978151 w 9524999"/>
              <a:gd name="connsiteY134" fmla="*/ 4381500 h 9537700"/>
              <a:gd name="connsiteX135" fmla="*/ 3390902 w 9524999"/>
              <a:gd name="connsiteY135" fmla="*/ 5207000 h 9537700"/>
              <a:gd name="connsiteX136" fmla="*/ 2978151 w 9524999"/>
              <a:gd name="connsiteY136" fmla="*/ 6032500 h 9537700"/>
              <a:gd name="connsiteX137" fmla="*/ 1936751 w 9524999"/>
              <a:gd name="connsiteY137" fmla="*/ 6032500 h 9537700"/>
              <a:gd name="connsiteX138" fmla="*/ 1524001 w 9524999"/>
              <a:gd name="connsiteY138" fmla="*/ 3454400 h 9537700"/>
              <a:gd name="connsiteX139" fmla="*/ 1936751 w 9524999"/>
              <a:gd name="connsiteY139" fmla="*/ 2628900 h 9537700"/>
              <a:gd name="connsiteX140" fmla="*/ 2978151 w 9524999"/>
              <a:gd name="connsiteY140" fmla="*/ 2628900 h 9537700"/>
              <a:gd name="connsiteX141" fmla="*/ 3390902 w 9524999"/>
              <a:gd name="connsiteY141" fmla="*/ 3454400 h 9537700"/>
              <a:gd name="connsiteX142" fmla="*/ 2978151 w 9524999"/>
              <a:gd name="connsiteY142" fmla="*/ 4279900 h 9537700"/>
              <a:gd name="connsiteX143" fmla="*/ 1936751 w 9524999"/>
              <a:gd name="connsiteY143" fmla="*/ 4279900 h 9537700"/>
              <a:gd name="connsiteX144" fmla="*/ 1524001 w 9524999"/>
              <a:gd name="connsiteY144" fmla="*/ 1701800 h 9537700"/>
              <a:gd name="connsiteX145" fmla="*/ 1936751 w 9524999"/>
              <a:gd name="connsiteY145" fmla="*/ 876300 h 9537700"/>
              <a:gd name="connsiteX146" fmla="*/ 2978151 w 9524999"/>
              <a:gd name="connsiteY146" fmla="*/ 876300 h 9537700"/>
              <a:gd name="connsiteX147" fmla="*/ 3390902 w 9524999"/>
              <a:gd name="connsiteY147" fmla="*/ 1701800 h 9537700"/>
              <a:gd name="connsiteX148" fmla="*/ 2978151 w 9524999"/>
              <a:gd name="connsiteY148" fmla="*/ 2527300 h 9537700"/>
              <a:gd name="connsiteX149" fmla="*/ 1936751 w 9524999"/>
              <a:gd name="connsiteY149" fmla="*/ 2527300 h 9537700"/>
              <a:gd name="connsiteX150" fmla="*/ 1 w 9524999"/>
              <a:gd name="connsiteY150" fmla="*/ 4330700 h 9537700"/>
              <a:gd name="connsiteX151" fmla="*/ 412751 w 9524999"/>
              <a:gd name="connsiteY151" fmla="*/ 3505200 h 9537700"/>
              <a:gd name="connsiteX152" fmla="*/ 1454151 w 9524999"/>
              <a:gd name="connsiteY152" fmla="*/ 3505200 h 9537700"/>
              <a:gd name="connsiteX153" fmla="*/ 1866901 w 9524999"/>
              <a:gd name="connsiteY153" fmla="*/ 4330700 h 9537700"/>
              <a:gd name="connsiteX154" fmla="*/ 1454151 w 9524999"/>
              <a:gd name="connsiteY154" fmla="*/ 5156200 h 9537700"/>
              <a:gd name="connsiteX155" fmla="*/ 412751 w 9524999"/>
              <a:gd name="connsiteY155" fmla="*/ 5156200 h 9537700"/>
              <a:gd name="connsiteX156" fmla="*/ 1 w 9524999"/>
              <a:gd name="connsiteY156" fmla="*/ 6083300 h 9537700"/>
              <a:gd name="connsiteX157" fmla="*/ 412751 w 9524999"/>
              <a:gd name="connsiteY157" fmla="*/ 5257800 h 9537700"/>
              <a:gd name="connsiteX158" fmla="*/ 1454151 w 9524999"/>
              <a:gd name="connsiteY158" fmla="*/ 5257800 h 9537700"/>
              <a:gd name="connsiteX159" fmla="*/ 1866901 w 9524999"/>
              <a:gd name="connsiteY159" fmla="*/ 6083300 h 9537700"/>
              <a:gd name="connsiteX160" fmla="*/ 1454151 w 9524999"/>
              <a:gd name="connsiteY160" fmla="*/ 6908800 h 9537700"/>
              <a:gd name="connsiteX161" fmla="*/ 412751 w 9524999"/>
              <a:gd name="connsiteY161" fmla="*/ 6908800 h 9537700"/>
              <a:gd name="connsiteX162" fmla="*/ 1 w 9524999"/>
              <a:gd name="connsiteY162" fmla="*/ 7835900 h 9537700"/>
              <a:gd name="connsiteX163" fmla="*/ 412751 w 9524999"/>
              <a:gd name="connsiteY163" fmla="*/ 7010400 h 9537700"/>
              <a:gd name="connsiteX164" fmla="*/ 1454151 w 9524999"/>
              <a:gd name="connsiteY164" fmla="*/ 7010400 h 9537700"/>
              <a:gd name="connsiteX165" fmla="*/ 1866901 w 9524999"/>
              <a:gd name="connsiteY165" fmla="*/ 7835900 h 9537700"/>
              <a:gd name="connsiteX166" fmla="*/ 1454151 w 9524999"/>
              <a:gd name="connsiteY166" fmla="*/ 8661400 h 9537700"/>
              <a:gd name="connsiteX167" fmla="*/ 412751 w 9524999"/>
              <a:gd name="connsiteY167" fmla="*/ 8661400 h 9537700"/>
              <a:gd name="connsiteX168" fmla="*/ 1 w 9524999"/>
              <a:gd name="connsiteY168" fmla="*/ 2578100 h 9537700"/>
              <a:gd name="connsiteX169" fmla="*/ 412751 w 9524999"/>
              <a:gd name="connsiteY169" fmla="*/ 1752600 h 9537700"/>
              <a:gd name="connsiteX170" fmla="*/ 1454151 w 9524999"/>
              <a:gd name="connsiteY170" fmla="*/ 1752600 h 9537700"/>
              <a:gd name="connsiteX171" fmla="*/ 1866900 w 9524999"/>
              <a:gd name="connsiteY171" fmla="*/ 2578100 h 9537700"/>
              <a:gd name="connsiteX172" fmla="*/ 1454151 w 9524999"/>
              <a:gd name="connsiteY172" fmla="*/ 3403600 h 9537700"/>
              <a:gd name="connsiteX173" fmla="*/ 412751 w 9524999"/>
              <a:gd name="connsiteY173" fmla="*/ 3403600 h 9537700"/>
              <a:gd name="connsiteX174" fmla="*/ 0 w 9524999"/>
              <a:gd name="connsiteY174" fmla="*/ 825500 h 9537700"/>
              <a:gd name="connsiteX175" fmla="*/ 412750 w 9524999"/>
              <a:gd name="connsiteY175" fmla="*/ 0 h 9537700"/>
              <a:gd name="connsiteX176" fmla="*/ 1454150 w 9524999"/>
              <a:gd name="connsiteY176" fmla="*/ 0 h 9537700"/>
              <a:gd name="connsiteX177" fmla="*/ 1866900 w 9524999"/>
              <a:gd name="connsiteY177" fmla="*/ 825500 h 9537700"/>
              <a:gd name="connsiteX178" fmla="*/ 1454150 w 9524999"/>
              <a:gd name="connsiteY178" fmla="*/ 1651000 h 9537700"/>
              <a:gd name="connsiteX179" fmla="*/ 412750 w 9524999"/>
              <a:gd name="connsiteY179" fmla="*/ 1651000 h 95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9524999" h="9537700">
                <a:moveTo>
                  <a:pt x="7658099" y="1701800"/>
                </a:moveTo>
                <a:lnTo>
                  <a:pt x="8070849" y="876300"/>
                </a:lnTo>
                <a:lnTo>
                  <a:pt x="9112249" y="876300"/>
                </a:lnTo>
                <a:lnTo>
                  <a:pt x="9524999" y="1701800"/>
                </a:lnTo>
                <a:lnTo>
                  <a:pt x="9112249" y="2527300"/>
                </a:lnTo>
                <a:lnTo>
                  <a:pt x="8070849" y="2527300"/>
                </a:lnTo>
                <a:close/>
                <a:moveTo>
                  <a:pt x="7658099" y="3454400"/>
                </a:moveTo>
                <a:lnTo>
                  <a:pt x="8070849" y="2628900"/>
                </a:lnTo>
                <a:lnTo>
                  <a:pt x="9112249" y="2628900"/>
                </a:lnTo>
                <a:lnTo>
                  <a:pt x="9524999" y="3454400"/>
                </a:lnTo>
                <a:lnTo>
                  <a:pt x="9112249" y="4279900"/>
                </a:lnTo>
                <a:lnTo>
                  <a:pt x="8070849" y="4279900"/>
                </a:lnTo>
                <a:close/>
                <a:moveTo>
                  <a:pt x="7658099" y="5207000"/>
                </a:moveTo>
                <a:lnTo>
                  <a:pt x="8070849" y="4381500"/>
                </a:lnTo>
                <a:lnTo>
                  <a:pt x="9112249" y="4381500"/>
                </a:lnTo>
                <a:lnTo>
                  <a:pt x="9524999" y="5207000"/>
                </a:lnTo>
                <a:lnTo>
                  <a:pt x="9112249" y="6032500"/>
                </a:lnTo>
                <a:lnTo>
                  <a:pt x="8070849" y="6032500"/>
                </a:lnTo>
                <a:close/>
                <a:moveTo>
                  <a:pt x="7658099" y="6959600"/>
                </a:moveTo>
                <a:lnTo>
                  <a:pt x="8070849" y="6134100"/>
                </a:lnTo>
                <a:lnTo>
                  <a:pt x="9112249" y="6134100"/>
                </a:lnTo>
                <a:lnTo>
                  <a:pt x="9524999" y="6959600"/>
                </a:lnTo>
                <a:lnTo>
                  <a:pt x="9112249" y="7785100"/>
                </a:lnTo>
                <a:lnTo>
                  <a:pt x="8070849" y="7785100"/>
                </a:lnTo>
                <a:close/>
                <a:moveTo>
                  <a:pt x="7658099" y="8712200"/>
                </a:moveTo>
                <a:lnTo>
                  <a:pt x="8070849" y="7886700"/>
                </a:lnTo>
                <a:lnTo>
                  <a:pt x="9112249" y="7886700"/>
                </a:lnTo>
                <a:lnTo>
                  <a:pt x="9524999" y="8712200"/>
                </a:lnTo>
                <a:lnTo>
                  <a:pt x="9112249" y="9537700"/>
                </a:lnTo>
                <a:lnTo>
                  <a:pt x="8070849" y="9537700"/>
                </a:lnTo>
                <a:close/>
                <a:moveTo>
                  <a:pt x="6134099" y="825500"/>
                </a:moveTo>
                <a:lnTo>
                  <a:pt x="6546849" y="0"/>
                </a:lnTo>
                <a:lnTo>
                  <a:pt x="7588249" y="0"/>
                </a:lnTo>
                <a:lnTo>
                  <a:pt x="8000999" y="825500"/>
                </a:lnTo>
                <a:lnTo>
                  <a:pt x="7588249" y="1651000"/>
                </a:lnTo>
                <a:lnTo>
                  <a:pt x="6546849" y="1651000"/>
                </a:lnTo>
                <a:close/>
                <a:moveTo>
                  <a:pt x="6134099" y="2578100"/>
                </a:moveTo>
                <a:lnTo>
                  <a:pt x="6546849" y="1752600"/>
                </a:lnTo>
                <a:lnTo>
                  <a:pt x="7588249" y="1752600"/>
                </a:lnTo>
                <a:lnTo>
                  <a:pt x="8000999" y="2578100"/>
                </a:lnTo>
                <a:lnTo>
                  <a:pt x="7588249" y="3403600"/>
                </a:lnTo>
                <a:lnTo>
                  <a:pt x="6546849" y="3403600"/>
                </a:lnTo>
                <a:close/>
                <a:moveTo>
                  <a:pt x="6134099" y="4330700"/>
                </a:moveTo>
                <a:lnTo>
                  <a:pt x="6546849" y="3505200"/>
                </a:lnTo>
                <a:lnTo>
                  <a:pt x="7588249" y="3505200"/>
                </a:lnTo>
                <a:lnTo>
                  <a:pt x="8000999" y="4330700"/>
                </a:lnTo>
                <a:lnTo>
                  <a:pt x="7588249" y="5156200"/>
                </a:lnTo>
                <a:lnTo>
                  <a:pt x="6546849" y="5156200"/>
                </a:lnTo>
                <a:close/>
                <a:moveTo>
                  <a:pt x="6134099" y="6083300"/>
                </a:moveTo>
                <a:lnTo>
                  <a:pt x="6546849" y="5257800"/>
                </a:lnTo>
                <a:lnTo>
                  <a:pt x="7588249" y="5257800"/>
                </a:lnTo>
                <a:lnTo>
                  <a:pt x="8000999" y="6083300"/>
                </a:lnTo>
                <a:lnTo>
                  <a:pt x="7588249" y="6908800"/>
                </a:lnTo>
                <a:lnTo>
                  <a:pt x="6546849" y="6908800"/>
                </a:lnTo>
                <a:close/>
                <a:moveTo>
                  <a:pt x="6134099" y="7835900"/>
                </a:moveTo>
                <a:lnTo>
                  <a:pt x="6546849" y="7010400"/>
                </a:lnTo>
                <a:lnTo>
                  <a:pt x="7588249" y="7010400"/>
                </a:lnTo>
                <a:lnTo>
                  <a:pt x="8000999" y="7835900"/>
                </a:lnTo>
                <a:lnTo>
                  <a:pt x="7588249" y="8661400"/>
                </a:lnTo>
                <a:lnTo>
                  <a:pt x="6546849" y="8661400"/>
                </a:lnTo>
                <a:close/>
                <a:moveTo>
                  <a:pt x="4572001" y="1701800"/>
                </a:moveTo>
                <a:lnTo>
                  <a:pt x="4984749" y="876300"/>
                </a:lnTo>
                <a:lnTo>
                  <a:pt x="6026149" y="876300"/>
                </a:lnTo>
                <a:lnTo>
                  <a:pt x="6438899" y="1701800"/>
                </a:lnTo>
                <a:lnTo>
                  <a:pt x="6026149" y="2527300"/>
                </a:lnTo>
                <a:lnTo>
                  <a:pt x="4984749" y="2527300"/>
                </a:lnTo>
                <a:close/>
                <a:moveTo>
                  <a:pt x="4572001" y="3454400"/>
                </a:moveTo>
                <a:lnTo>
                  <a:pt x="4984749" y="2628900"/>
                </a:lnTo>
                <a:lnTo>
                  <a:pt x="6026149" y="2628900"/>
                </a:lnTo>
                <a:lnTo>
                  <a:pt x="6438899" y="3454400"/>
                </a:lnTo>
                <a:lnTo>
                  <a:pt x="6026149" y="4279900"/>
                </a:lnTo>
                <a:lnTo>
                  <a:pt x="4984749" y="4279900"/>
                </a:lnTo>
                <a:close/>
                <a:moveTo>
                  <a:pt x="4572001" y="5207000"/>
                </a:moveTo>
                <a:lnTo>
                  <a:pt x="4984749" y="4381500"/>
                </a:lnTo>
                <a:lnTo>
                  <a:pt x="6026149" y="4381500"/>
                </a:lnTo>
                <a:lnTo>
                  <a:pt x="6438899" y="5207000"/>
                </a:lnTo>
                <a:lnTo>
                  <a:pt x="6026149" y="6032500"/>
                </a:lnTo>
                <a:lnTo>
                  <a:pt x="4984749" y="6032500"/>
                </a:lnTo>
                <a:close/>
                <a:moveTo>
                  <a:pt x="4572001" y="6959600"/>
                </a:moveTo>
                <a:lnTo>
                  <a:pt x="4984749" y="6134100"/>
                </a:lnTo>
                <a:lnTo>
                  <a:pt x="6026149" y="6134100"/>
                </a:lnTo>
                <a:lnTo>
                  <a:pt x="6438899" y="6959600"/>
                </a:lnTo>
                <a:lnTo>
                  <a:pt x="6026149" y="7785100"/>
                </a:lnTo>
                <a:lnTo>
                  <a:pt x="4984749" y="7785100"/>
                </a:lnTo>
                <a:close/>
                <a:moveTo>
                  <a:pt x="4572001" y="8712200"/>
                </a:moveTo>
                <a:lnTo>
                  <a:pt x="4984749" y="7886700"/>
                </a:lnTo>
                <a:lnTo>
                  <a:pt x="6026149" y="7886700"/>
                </a:lnTo>
                <a:lnTo>
                  <a:pt x="6438899" y="8712200"/>
                </a:lnTo>
                <a:lnTo>
                  <a:pt x="6026149" y="9537700"/>
                </a:lnTo>
                <a:lnTo>
                  <a:pt x="4984749" y="9537700"/>
                </a:lnTo>
                <a:close/>
                <a:moveTo>
                  <a:pt x="3048002" y="825500"/>
                </a:moveTo>
                <a:lnTo>
                  <a:pt x="3460751" y="0"/>
                </a:lnTo>
                <a:lnTo>
                  <a:pt x="4502152" y="0"/>
                </a:lnTo>
                <a:lnTo>
                  <a:pt x="4914899" y="825500"/>
                </a:lnTo>
                <a:lnTo>
                  <a:pt x="4502152" y="1651000"/>
                </a:lnTo>
                <a:lnTo>
                  <a:pt x="3460751" y="1651000"/>
                </a:lnTo>
                <a:close/>
                <a:moveTo>
                  <a:pt x="3048002" y="2578100"/>
                </a:moveTo>
                <a:lnTo>
                  <a:pt x="3460751" y="1752600"/>
                </a:lnTo>
                <a:lnTo>
                  <a:pt x="4502152" y="1752600"/>
                </a:lnTo>
                <a:lnTo>
                  <a:pt x="4914899" y="2578100"/>
                </a:lnTo>
                <a:lnTo>
                  <a:pt x="4502152" y="3403600"/>
                </a:lnTo>
                <a:lnTo>
                  <a:pt x="3460751" y="3403600"/>
                </a:lnTo>
                <a:close/>
                <a:moveTo>
                  <a:pt x="3048002" y="4330700"/>
                </a:moveTo>
                <a:lnTo>
                  <a:pt x="3460751" y="3505200"/>
                </a:lnTo>
                <a:lnTo>
                  <a:pt x="4502152" y="3505200"/>
                </a:lnTo>
                <a:lnTo>
                  <a:pt x="4914899" y="4330700"/>
                </a:lnTo>
                <a:lnTo>
                  <a:pt x="4502152" y="5156200"/>
                </a:lnTo>
                <a:lnTo>
                  <a:pt x="3460751" y="5156200"/>
                </a:lnTo>
                <a:close/>
                <a:moveTo>
                  <a:pt x="3048002" y="6083300"/>
                </a:moveTo>
                <a:lnTo>
                  <a:pt x="3460751" y="5257800"/>
                </a:lnTo>
                <a:lnTo>
                  <a:pt x="4502152" y="5257800"/>
                </a:lnTo>
                <a:lnTo>
                  <a:pt x="4914899" y="6083300"/>
                </a:lnTo>
                <a:lnTo>
                  <a:pt x="4502152" y="6908800"/>
                </a:lnTo>
                <a:lnTo>
                  <a:pt x="3460751" y="6908800"/>
                </a:lnTo>
                <a:close/>
                <a:moveTo>
                  <a:pt x="3048002" y="7835900"/>
                </a:moveTo>
                <a:lnTo>
                  <a:pt x="3460751" y="7010400"/>
                </a:lnTo>
                <a:lnTo>
                  <a:pt x="4502152" y="7010400"/>
                </a:lnTo>
                <a:lnTo>
                  <a:pt x="4914899" y="7835900"/>
                </a:lnTo>
                <a:lnTo>
                  <a:pt x="4502152" y="8661400"/>
                </a:lnTo>
                <a:lnTo>
                  <a:pt x="3460751" y="8661400"/>
                </a:lnTo>
                <a:close/>
                <a:moveTo>
                  <a:pt x="1524002" y="8712200"/>
                </a:moveTo>
                <a:lnTo>
                  <a:pt x="1936751" y="7886700"/>
                </a:lnTo>
                <a:lnTo>
                  <a:pt x="2978151" y="7886700"/>
                </a:lnTo>
                <a:lnTo>
                  <a:pt x="3390902" y="8712200"/>
                </a:lnTo>
                <a:lnTo>
                  <a:pt x="2978151" y="9537700"/>
                </a:lnTo>
                <a:lnTo>
                  <a:pt x="1936751" y="9537700"/>
                </a:lnTo>
                <a:close/>
                <a:moveTo>
                  <a:pt x="1524001" y="6959600"/>
                </a:moveTo>
                <a:lnTo>
                  <a:pt x="1936751" y="6134100"/>
                </a:lnTo>
                <a:lnTo>
                  <a:pt x="2978151" y="6134100"/>
                </a:lnTo>
                <a:lnTo>
                  <a:pt x="3390902" y="6959600"/>
                </a:lnTo>
                <a:lnTo>
                  <a:pt x="2978151" y="7785100"/>
                </a:lnTo>
                <a:lnTo>
                  <a:pt x="1936751" y="7785100"/>
                </a:lnTo>
                <a:close/>
                <a:moveTo>
                  <a:pt x="1524001" y="5207000"/>
                </a:moveTo>
                <a:lnTo>
                  <a:pt x="1936751" y="4381500"/>
                </a:lnTo>
                <a:lnTo>
                  <a:pt x="2978151" y="4381500"/>
                </a:lnTo>
                <a:lnTo>
                  <a:pt x="3390902" y="5207000"/>
                </a:lnTo>
                <a:lnTo>
                  <a:pt x="2978151" y="6032500"/>
                </a:lnTo>
                <a:lnTo>
                  <a:pt x="1936751" y="6032500"/>
                </a:lnTo>
                <a:close/>
                <a:moveTo>
                  <a:pt x="1524001" y="3454400"/>
                </a:moveTo>
                <a:lnTo>
                  <a:pt x="1936751" y="2628900"/>
                </a:lnTo>
                <a:lnTo>
                  <a:pt x="2978151" y="2628900"/>
                </a:lnTo>
                <a:lnTo>
                  <a:pt x="3390902" y="3454400"/>
                </a:lnTo>
                <a:lnTo>
                  <a:pt x="2978151" y="4279900"/>
                </a:lnTo>
                <a:lnTo>
                  <a:pt x="1936751" y="4279900"/>
                </a:lnTo>
                <a:close/>
                <a:moveTo>
                  <a:pt x="1524001" y="1701800"/>
                </a:moveTo>
                <a:lnTo>
                  <a:pt x="1936751" y="876300"/>
                </a:lnTo>
                <a:lnTo>
                  <a:pt x="2978151" y="876300"/>
                </a:lnTo>
                <a:lnTo>
                  <a:pt x="3390902" y="1701800"/>
                </a:lnTo>
                <a:lnTo>
                  <a:pt x="2978151" y="2527300"/>
                </a:lnTo>
                <a:lnTo>
                  <a:pt x="1936751" y="2527300"/>
                </a:lnTo>
                <a:close/>
                <a:moveTo>
                  <a:pt x="1" y="4330700"/>
                </a:moveTo>
                <a:lnTo>
                  <a:pt x="412751" y="3505200"/>
                </a:lnTo>
                <a:lnTo>
                  <a:pt x="1454151" y="3505200"/>
                </a:lnTo>
                <a:lnTo>
                  <a:pt x="1866901" y="4330700"/>
                </a:lnTo>
                <a:lnTo>
                  <a:pt x="1454151" y="5156200"/>
                </a:lnTo>
                <a:lnTo>
                  <a:pt x="412751" y="5156200"/>
                </a:lnTo>
                <a:close/>
                <a:moveTo>
                  <a:pt x="1" y="6083300"/>
                </a:moveTo>
                <a:lnTo>
                  <a:pt x="412751" y="5257800"/>
                </a:lnTo>
                <a:lnTo>
                  <a:pt x="1454151" y="5257800"/>
                </a:lnTo>
                <a:lnTo>
                  <a:pt x="1866901" y="6083300"/>
                </a:lnTo>
                <a:lnTo>
                  <a:pt x="1454151" y="6908800"/>
                </a:lnTo>
                <a:lnTo>
                  <a:pt x="412751" y="6908800"/>
                </a:lnTo>
                <a:close/>
                <a:moveTo>
                  <a:pt x="1" y="7835900"/>
                </a:moveTo>
                <a:lnTo>
                  <a:pt x="412751" y="7010400"/>
                </a:lnTo>
                <a:lnTo>
                  <a:pt x="1454151" y="7010400"/>
                </a:lnTo>
                <a:lnTo>
                  <a:pt x="1866901" y="7835900"/>
                </a:lnTo>
                <a:lnTo>
                  <a:pt x="1454151" y="8661400"/>
                </a:lnTo>
                <a:lnTo>
                  <a:pt x="412751" y="8661400"/>
                </a:lnTo>
                <a:close/>
                <a:moveTo>
                  <a:pt x="1" y="2578100"/>
                </a:moveTo>
                <a:lnTo>
                  <a:pt x="412751" y="1752600"/>
                </a:lnTo>
                <a:lnTo>
                  <a:pt x="1454151" y="1752600"/>
                </a:lnTo>
                <a:lnTo>
                  <a:pt x="1866900" y="2578100"/>
                </a:lnTo>
                <a:lnTo>
                  <a:pt x="1454151" y="3403600"/>
                </a:lnTo>
                <a:lnTo>
                  <a:pt x="412751" y="3403600"/>
                </a:lnTo>
                <a:close/>
                <a:moveTo>
                  <a:pt x="0" y="825500"/>
                </a:moveTo>
                <a:lnTo>
                  <a:pt x="412750" y="0"/>
                </a:lnTo>
                <a:lnTo>
                  <a:pt x="1454150" y="0"/>
                </a:lnTo>
                <a:lnTo>
                  <a:pt x="1866900" y="825500"/>
                </a:lnTo>
                <a:lnTo>
                  <a:pt x="1454150" y="1651000"/>
                </a:lnTo>
                <a:lnTo>
                  <a:pt x="412750" y="1651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36800" y="387350"/>
            <a:ext cx="9436100" cy="6083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165771-CD0D-40C1-B1E4-5DAF478F3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27" y="6300872"/>
            <a:ext cx="980562" cy="557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EBB92F-F17A-4CF4-9B7D-B79173C3B4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69" y="1704027"/>
            <a:ext cx="766905" cy="7044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58FD9B-76C0-4621-B5AA-0B523F9F8BA4}"/>
              </a:ext>
            </a:extLst>
          </p:cNvPr>
          <p:cNvSpPr txBox="1"/>
          <p:nvPr/>
        </p:nvSpPr>
        <p:spPr>
          <a:xfrm>
            <a:off x="3733974" y="1946819"/>
            <a:ext cx="7191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1.1.3 PACKING TRIMS ALLOCATION</a:t>
            </a:r>
            <a:endParaRPr lang="en-US" sz="2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0D6DEFE-8CCE-4B17-91FB-105CC18F0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87127"/>
              </p:ext>
            </p:extLst>
          </p:nvPr>
        </p:nvGraphicFramePr>
        <p:xfrm>
          <a:off x="3160643" y="2922105"/>
          <a:ext cx="7513983" cy="169959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54320">
                  <a:extLst>
                    <a:ext uri="{9D8B030D-6E8A-4147-A177-3AD203B41FA5}">
                      <a16:colId xmlns:a16="http://schemas.microsoft.com/office/drawing/2014/main" val="1199992653"/>
                    </a:ext>
                  </a:extLst>
                </a:gridCol>
                <a:gridCol w="1494717">
                  <a:extLst>
                    <a:ext uri="{9D8B030D-6E8A-4147-A177-3AD203B41FA5}">
                      <a16:colId xmlns:a16="http://schemas.microsoft.com/office/drawing/2014/main" val="1273547900"/>
                    </a:ext>
                  </a:extLst>
                </a:gridCol>
                <a:gridCol w="2040085">
                  <a:extLst>
                    <a:ext uri="{9D8B030D-6E8A-4147-A177-3AD203B41FA5}">
                      <a16:colId xmlns:a16="http://schemas.microsoft.com/office/drawing/2014/main" val="1088370279"/>
                    </a:ext>
                  </a:extLst>
                </a:gridCol>
                <a:gridCol w="1656309">
                  <a:extLst>
                    <a:ext uri="{9D8B030D-6E8A-4147-A177-3AD203B41FA5}">
                      <a16:colId xmlns:a16="http://schemas.microsoft.com/office/drawing/2014/main" val="2161336877"/>
                    </a:ext>
                  </a:extLst>
                </a:gridCol>
                <a:gridCol w="868552">
                  <a:extLst>
                    <a:ext uri="{9D8B030D-6E8A-4147-A177-3AD203B41FA5}">
                      <a16:colId xmlns:a16="http://schemas.microsoft.com/office/drawing/2014/main" val="3766655939"/>
                    </a:ext>
                  </a:extLst>
                </a:gridCol>
              </a:tblGrid>
              <a:tr h="3809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</a:t>
                      </a: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Style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 MERCHANDISE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ALLOCATED PCS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VALUE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858845"/>
                  </a:ext>
                </a:extLst>
              </a:tr>
              <a:tr h="2998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347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0SR601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Dessicants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400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52.00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08656627"/>
                  </a:ext>
                </a:extLst>
              </a:tr>
              <a:tr h="299831"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0SR602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Dessicants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400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52.00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64830840"/>
                  </a:ext>
                </a:extLst>
              </a:tr>
              <a:tr h="2998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93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WS436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Dessicants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400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52.00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33202981"/>
                  </a:ext>
                </a:extLst>
              </a:tr>
              <a:tr h="4191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1,200 </a:t>
                      </a:r>
                      <a:endParaRPr lang="en-KE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$156.00 </a:t>
                      </a:r>
                      <a:endParaRPr lang="en-KE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796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873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>
            <a:off x="-6149926" y="1223665"/>
            <a:ext cx="8378868" cy="6687401"/>
          </a:xfrm>
          <a:custGeom>
            <a:avLst/>
            <a:gdLst>
              <a:gd name="connsiteX0" fmla="*/ 7658099 w 9524999"/>
              <a:gd name="connsiteY0" fmla="*/ 1701800 h 9537700"/>
              <a:gd name="connsiteX1" fmla="*/ 8070849 w 9524999"/>
              <a:gd name="connsiteY1" fmla="*/ 876300 h 9537700"/>
              <a:gd name="connsiteX2" fmla="*/ 9112249 w 9524999"/>
              <a:gd name="connsiteY2" fmla="*/ 876300 h 9537700"/>
              <a:gd name="connsiteX3" fmla="*/ 9524999 w 9524999"/>
              <a:gd name="connsiteY3" fmla="*/ 1701800 h 9537700"/>
              <a:gd name="connsiteX4" fmla="*/ 9112249 w 9524999"/>
              <a:gd name="connsiteY4" fmla="*/ 2527300 h 9537700"/>
              <a:gd name="connsiteX5" fmla="*/ 8070849 w 9524999"/>
              <a:gd name="connsiteY5" fmla="*/ 2527300 h 9537700"/>
              <a:gd name="connsiteX6" fmla="*/ 7658099 w 9524999"/>
              <a:gd name="connsiteY6" fmla="*/ 3454400 h 9537700"/>
              <a:gd name="connsiteX7" fmla="*/ 8070849 w 9524999"/>
              <a:gd name="connsiteY7" fmla="*/ 2628900 h 9537700"/>
              <a:gd name="connsiteX8" fmla="*/ 9112249 w 9524999"/>
              <a:gd name="connsiteY8" fmla="*/ 2628900 h 9537700"/>
              <a:gd name="connsiteX9" fmla="*/ 9524999 w 9524999"/>
              <a:gd name="connsiteY9" fmla="*/ 3454400 h 9537700"/>
              <a:gd name="connsiteX10" fmla="*/ 9112249 w 9524999"/>
              <a:gd name="connsiteY10" fmla="*/ 4279900 h 9537700"/>
              <a:gd name="connsiteX11" fmla="*/ 8070849 w 9524999"/>
              <a:gd name="connsiteY11" fmla="*/ 4279900 h 9537700"/>
              <a:gd name="connsiteX12" fmla="*/ 7658099 w 9524999"/>
              <a:gd name="connsiteY12" fmla="*/ 5207000 h 9537700"/>
              <a:gd name="connsiteX13" fmla="*/ 8070849 w 9524999"/>
              <a:gd name="connsiteY13" fmla="*/ 4381500 h 9537700"/>
              <a:gd name="connsiteX14" fmla="*/ 9112249 w 9524999"/>
              <a:gd name="connsiteY14" fmla="*/ 4381500 h 9537700"/>
              <a:gd name="connsiteX15" fmla="*/ 9524999 w 9524999"/>
              <a:gd name="connsiteY15" fmla="*/ 5207000 h 9537700"/>
              <a:gd name="connsiteX16" fmla="*/ 9112249 w 9524999"/>
              <a:gd name="connsiteY16" fmla="*/ 6032500 h 9537700"/>
              <a:gd name="connsiteX17" fmla="*/ 8070849 w 9524999"/>
              <a:gd name="connsiteY17" fmla="*/ 6032500 h 9537700"/>
              <a:gd name="connsiteX18" fmla="*/ 7658099 w 9524999"/>
              <a:gd name="connsiteY18" fmla="*/ 6959600 h 9537700"/>
              <a:gd name="connsiteX19" fmla="*/ 8070849 w 9524999"/>
              <a:gd name="connsiteY19" fmla="*/ 6134100 h 9537700"/>
              <a:gd name="connsiteX20" fmla="*/ 9112249 w 9524999"/>
              <a:gd name="connsiteY20" fmla="*/ 6134100 h 9537700"/>
              <a:gd name="connsiteX21" fmla="*/ 9524999 w 9524999"/>
              <a:gd name="connsiteY21" fmla="*/ 6959600 h 9537700"/>
              <a:gd name="connsiteX22" fmla="*/ 9112249 w 9524999"/>
              <a:gd name="connsiteY22" fmla="*/ 7785100 h 9537700"/>
              <a:gd name="connsiteX23" fmla="*/ 8070849 w 9524999"/>
              <a:gd name="connsiteY23" fmla="*/ 7785100 h 9537700"/>
              <a:gd name="connsiteX24" fmla="*/ 7658099 w 9524999"/>
              <a:gd name="connsiteY24" fmla="*/ 8712200 h 9537700"/>
              <a:gd name="connsiteX25" fmla="*/ 8070849 w 9524999"/>
              <a:gd name="connsiteY25" fmla="*/ 7886700 h 9537700"/>
              <a:gd name="connsiteX26" fmla="*/ 9112249 w 9524999"/>
              <a:gd name="connsiteY26" fmla="*/ 7886700 h 9537700"/>
              <a:gd name="connsiteX27" fmla="*/ 9524999 w 9524999"/>
              <a:gd name="connsiteY27" fmla="*/ 8712200 h 9537700"/>
              <a:gd name="connsiteX28" fmla="*/ 9112249 w 9524999"/>
              <a:gd name="connsiteY28" fmla="*/ 9537700 h 9537700"/>
              <a:gd name="connsiteX29" fmla="*/ 8070849 w 9524999"/>
              <a:gd name="connsiteY29" fmla="*/ 9537700 h 9537700"/>
              <a:gd name="connsiteX30" fmla="*/ 6134099 w 9524999"/>
              <a:gd name="connsiteY30" fmla="*/ 825500 h 9537700"/>
              <a:gd name="connsiteX31" fmla="*/ 6546849 w 9524999"/>
              <a:gd name="connsiteY31" fmla="*/ 0 h 9537700"/>
              <a:gd name="connsiteX32" fmla="*/ 7588249 w 9524999"/>
              <a:gd name="connsiteY32" fmla="*/ 0 h 9537700"/>
              <a:gd name="connsiteX33" fmla="*/ 8000999 w 9524999"/>
              <a:gd name="connsiteY33" fmla="*/ 825500 h 9537700"/>
              <a:gd name="connsiteX34" fmla="*/ 7588249 w 9524999"/>
              <a:gd name="connsiteY34" fmla="*/ 1651000 h 9537700"/>
              <a:gd name="connsiteX35" fmla="*/ 6546849 w 9524999"/>
              <a:gd name="connsiteY35" fmla="*/ 1651000 h 9537700"/>
              <a:gd name="connsiteX36" fmla="*/ 6134099 w 9524999"/>
              <a:gd name="connsiteY36" fmla="*/ 2578100 h 9537700"/>
              <a:gd name="connsiteX37" fmla="*/ 6546849 w 9524999"/>
              <a:gd name="connsiteY37" fmla="*/ 1752600 h 9537700"/>
              <a:gd name="connsiteX38" fmla="*/ 7588249 w 9524999"/>
              <a:gd name="connsiteY38" fmla="*/ 1752600 h 9537700"/>
              <a:gd name="connsiteX39" fmla="*/ 8000999 w 9524999"/>
              <a:gd name="connsiteY39" fmla="*/ 2578100 h 9537700"/>
              <a:gd name="connsiteX40" fmla="*/ 7588249 w 9524999"/>
              <a:gd name="connsiteY40" fmla="*/ 3403600 h 9537700"/>
              <a:gd name="connsiteX41" fmla="*/ 6546849 w 9524999"/>
              <a:gd name="connsiteY41" fmla="*/ 3403600 h 9537700"/>
              <a:gd name="connsiteX42" fmla="*/ 6134099 w 9524999"/>
              <a:gd name="connsiteY42" fmla="*/ 4330700 h 9537700"/>
              <a:gd name="connsiteX43" fmla="*/ 6546849 w 9524999"/>
              <a:gd name="connsiteY43" fmla="*/ 3505200 h 9537700"/>
              <a:gd name="connsiteX44" fmla="*/ 7588249 w 9524999"/>
              <a:gd name="connsiteY44" fmla="*/ 3505200 h 9537700"/>
              <a:gd name="connsiteX45" fmla="*/ 8000999 w 9524999"/>
              <a:gd name="connsiteY45" fmla="*/ 4330700 h 9537700"/>
              <a:gd name="connsiteX46" fmla="*/ 7588249 w 9524999"/>
              <a:gd name="connsiteY46" fmla="*/ 5156200 h 9537700"/>
              <a:gd name="connsiteX47" fmla="*/ 6546849 w 9524999"/>
              <a:gd name="connsiteY47" fmla="*/ 5156200 h 9537700"/>
              <a:gd name="connsiteX48" fmla="*/ 6134099 w 9524999"/>
              <a:gd name="connsiteY48" fmla="*/ 6083300 h 9537700"/>
              <a:gd name="connsiteX49" fmla="*/ 6546849 w 9524999"/>
              <a:gd name="connsiteY49" fmla="*/ 5257800 h 9537700"/>
              <a:gd name="connsiteX50" fmla="*/ 7588249 w 9524999"/>
              <a:gd name="connsiteY50" fmla="*/ 5257800 h 9537700"/>
              <a:gd name="connsiteX51" fmla="*/ 8000999 w 9524999"/>
              <a:gd name="connsiteY51" fmla="*/ 6083300 h 9537700"/>
              <a:gd name="connsiteX52" fmla="*/ 7588249 w 9524999"/>
              <a:gd name="connsiteY52" fmla="*/ 6908800 h 9537700"/>
              <a:gd name="connsiteX53" fmla="*/ 6546849 w 9524999"/>
              <a:gd name="connsiteY53" fmla="*/ 6908800 h 9537700"/>
              <a:gd name="connsiteX54" fmla="*/ 6134099 w 9524999"/>
              <a:gd name="connsiteY54" fmla="*/ 7835900 h 9537700"/>
              <a:gd name="connsiteX55" fmla="*/ 6546849 w 9524999"/>
              <a:gd name="connsiteY55" fmla="*/ 7010400 h 9537700"/>
              <a:gd name="connsiteX56" fmla="*/ 7588249 w 9524999"/>
              <a:gd name="connsiteY56" fmla="*/ 7010400 h 9537700"/>
              <a:gd name="connsiteX57" fmla="*/ 8000999 w 9524999"/>
              <a:gd name="connsiteY57" fmla="*/ 7835900 h 9537700"/>
              <a:gd name="connsiteX58" fmla="*/ 7588249 w 9524999"/>
              <a:gd name="connsiteY58" fmla="*/ 8661400 h 9537700"/>
              <a:gd name="connsiteX59" fmla="*/ 6546849 w 9524999"/>
              <a:gd name="connsiteY59" fmla="*/ 8661400 h 9537700"/>
              <a:gd name="connsiteX60" fmla="*/ 4572001 w 9524999"/>
              <a:gd name="connsiteY60" fmla="*/ 1701800 h 9537700"/>
              <a:gd name="connsiteX61" fmla="*/ 4984749 w 9524999"/>
              <a:gd name="connsiteY61" fmla="*/ 876300 h 9537700"/>
              <a:gd name="connsiteX62" fmla="*/ 6026149 w 9524999"/>
              <a:gd name="connsiteY62" fmla="*/ 876300 h 9537700"/>
              <a:gd name="connsiteX63" fmla="*/ 6438899 w 9524999"/>
              <a:gd name="connsiteY63" fmla="*/ 1701800 h 9537700"/>
              <a:gd name="connsiteX64" fmla="*/ 6026149 w 9524999"/>
              <a:gd name="connsiteY64" fmla="*/ 2527300 h 9537700"/>
              <a:gd name="connsiteX65" fmla="*/ 4984749 w 9524999"/>
              <a:gd name="connsiteY65" fmla="*/ 2527300 h 9537700"/>
              <a:gd name="connsiteX66" fmla="*/ 4572001 w 9524999"/>
              <a:gd name="connsiteY66" fmla="*/ 3454400 h 9537700"/>
              <a:gd name="connsiteX67" fmla="*/ 4984749 w 9524999"/>
              <a:gd name="connsiteY67" fmla="*/ 2628900 h 9537700"/>
              <a:gd name="connsiteX68" fmla="*/ 6026149 w 9524999"/>
              <a:gd name="connsiteY68" fmla="*/ 2628900 h 9537700"/>
              <a:gd name="connsiteX69" fmla="*/ 6438899 w 9524999"/>
              <a:gd name="connsiteY69" fmla="*/ 3454400 h 9537700"/>
              <a:gd name="connsiteX70" fmla="*/ 6026149 w 9524999"/>
              <a:gd name="connsiteY70" fmla="*/ 4279900 h 9537700"/>
              <a:gd name="connsiteX71" fmla="*/ 4984749 w 9524999"/>
              <a:gd name="connsiteY71" fmla="*/ 4279900 h 9537700"/>
              <a:gd name="connsiteX72" fmla="*/ 4572001 w 9524999"/>
              <a:gd name="connsiteY72" fmla="*/ 5207000 h 9537700"/>
              <a:gd name="connsiteX73" fmla="*/ 4984749 w 9524999"/>
              <a:gd name="connsiteY73" fmla="*/ 4381500 h 9537700"/>
              <a:gd name="connsiteX74" fmla="*/ 6026149 w 9524999"/>
              <a:gd name="connsiteY74" fmla="*/ 4381500 h 9537700"/>
              <a:gd name="connsiteX75" fmla="*/ 6438899 w 9524999"/>
              <a:gd name="connsiteY75" fmla="*/ 5207000 h 9537700"/>
              <a:gd name="connsiteX76" fmla="*/ 6026149 w 9524999"/>
              <a:gd name="connsiteY76" fmla="*/ 6032500 h 9537700"/>
              <a:gd name="connsiteX77" fmla="*/ 4984749 w 9524999"/>
              <a:gd name="connsiteY77" fmla="*/ 6032500 h 9537700"/>
              <a:gd name="connsiteX78" fmla="*/ 4572001 w 9524999"/>
              <a:gd name="connsiteY78" fmla="*/ 6959600 h 9537700"/>
              <a:gd name="connsiteX79" fmla="*/ 4984749 w 9524999"/>
              <a:gd name="connsiteY79" fmla="*/ 6134100 h 9537700"/>
              <a:gd name="connsiteX80" fmla="*/ 6026149 w 9524999"/>
              <a:gd name="connsiteY80" fmla="*/ 6134100 h 9537700"/>
              <a:gd name="connsiteX81" fmla="*/ 6438899 w 9524999"/>
              <a:gd name="connsiteY81" fmla="*/ 6959600 h 9537700"/>
              <a:gd name="connsiteX82" fmla="*/ 6026149 w 9524999"/>
              <a:gd name="connsiteY82" fmla="*/ 7785100 h 9537700"/>
              <a:gd name="connsiteX83" fmla="*/ 4984749 w 9524999"/>
              <a:gd name="connsiteY83" fmla="*/ 7785100 h 9537700"/>
              <a:gd name="connsiteX84" fmla="*/ 4572001 w 9524999"/>
              <a:gd name="connsiteY84" fmla="*/ 8712200 h 9537700"/>
              <a:gd name="connsiteX85" fmla="*/ 4984749 w 9524999"/>
              <a:gd name="connsiteY85" fmla="*/ 7886700 h 9537700"/>
              <a:gd name="connsiteX86" fmla="*/ 6026149 w 9524999"/>
              <a:gd name="connsiteY86" fmla="*/ 7886700 h 9537700"/>
              <a:gd name="connsiteX87" fmla="*/ 6438899 w 9524999"/>
              <a:gd name="connsiteY87" fmla="*/ 8712200 h 9537700"/>
              <a:gd name="connsiteX88" fmla="*/ 6026149 w 9524999"/>
              <a:gd name="connsiteY88" fmla="*/ 9537700 h 9537700"/>
              <a:gd name="connsiteX89" fmla="*/ 4984749 w 9524999"/>
              <a:gd name="connsiteY89" fmla="*/ 9537700 h 9537700"/>
              <a:gd name="connsiteX90" fmla="*/ 3048002 w 9524999"/>
              <a:gd name="connsiteY90" fmla="*/ 825500 h 9537700"/>
              <a:gd name="connsiteX91" fmla="*/ 3460751 w 9524999"/>
              <a:gd name="connsiteY91" fmla="*/ 0 h 9537700"/>
              <a:gd name="connsiteX92" fmla="*/ 4502152 w 9524999"/>
              <a:gd name="connsiteY92" fmla="*/ 0 h 9537700"/>
              <a:gd name="connsiteX93" fmla="*/ 4914899 w 9524999"/>
              <a:gd name="connsiteY93" fmla="*/ 825500 h 9537700"/>
              <a:gd name="connsiteX94" fmla="*/ 4502152 w 9524999"/>
              <a:gd name="connsiteY94" fmla="*/ 1651000 h 9537700"/>
              <a:gd name="connsiteX95" fmla="*/ 3460751 w 9524999"/>
              <a:gd name="connsiteY95" fmla="*/ 1651000 h 9537700"/>
              <a:gd name="connsiteX96" fmla="*/ 3048002 w 9524999"/>
              <a:gd name="connsiteY96" fmla="*/ 2578100 h 9537700"/>
              <a:gd name="connsiteX97" fmla="*/ 3460751 w 9524999"/>
              <a:gd name="connsiteY97" fmla="*/ 1752600 h 9537700"/>
              <a:gd name="connsiteX98" fmla="*/ 4502152 w 9524999"/>
              <a:gd name="connsiteY98" fmla="*/ 1752600 h 9537700"/>
              <a:gd name="connsiteX99" fmla="*/ 4914899 w 9524999"/>
              <a:gd name="connsiteY99" fmla="*/ 2578100 h 9537700"/>
              <a:gd name="connsiteX100" fmla="*/ 4502152 w 9524999"/>
              <a:gd name="connsiteY100" fmla="*/ 3403600 h 9537700"/>
              <a:gd name="connsiteX101" fmla="*/ 3460751 w 9524999"/>
              <a:gd name="connsiteY101" fmla="*/ 3403600 h 9537700"/>
              <a:gd name="connsiteX102" fmla="*/ 3048002 w 9524999"/>
              <a:gd name="connsiteY102" fmla="*/ 4330700 h 9537700"/>
              <a:gd name="connsiteX103" fmla="*/ 3460751 w 9524999"/>
              <a:gd name="connsiteY103" fmla="*/ 3505200 h 9537700"/>
              <a:gd name="connsiteX104" fmla="*/ 4502152 w 9524999"/>
              <a:gd name="connsiteY104" fmla="*/ 3505200 h 9537700"/>
              <a:gd name="connsiteX105" fmla="*/ 4914899 w 9524999"/>
              <a:gd name="connsiteY105" fmla="*/ 4330700 h 9537700"/>
              <a:gd name="connsiteX106" fmla="*/ 4502152 w 9524999"/>
              <a:gd name="connsiteY106" fmla="*/ 5156200 h 9537700"/>
              <a:gd name="connsiteX107" fmla="*/ 3460751 w 9524999"/>
              <a:gd name="connsiteY107" fmla="*/ 5156200 h 9537700"/>
              <a:gd name="connsiteX108" fmla="*/ 3048002 w 9524999"/>
              <a:gd name="connsiteY108" fmla="*/ 6083300 h 9537700"/>
              <a:gd name="connsiteX109" fmla="*/ 3460751 w 9524999"/>
              <a:gd name="connsiteY109" fmla="*/ 5257800 h 9537700"/>
              <a:gd name="connsiteX110" fmla="*/ 4502152 w 9524999"/>
              <a:gd name="connsiteY110" fmla="*/ 5257800 h 9537700"/>
              <a:gd name="connsiteX111" fmla="*/ 4914899 w 9524999"/>
              <a:gd name="connsiteY111" fmla="*/ 6083300 h 9537700"/>
              <a:gd name="connsiteX112" fmla="*/ 4502152 w 9524999"/>
              <a:gd name="connsiteY112" fmla="*/ 6908800 h 9537700"/>
              <a:gd name="connsiteX113" fmla="*/ 3460751 w 9524999"/>
              <a:gd name="connsiteY113" fmla="*/ 6908800 h 9537700"/>
              <a:gd name="connsiteX114" fmla="*/ 3048002 w 9524999"/>
              <a:gd name="connsiteY114" fmla="*/ 7835900 h 9537700"/>
              <a:gd name="connsiteX115" fmla="*/ 3460751 w 9524999"/>
              <a:gd name="connsiteY115" fmla="*/ 7010400 h 9537700"/>
              <a:gd name="connsiteX116" fmla="*/ 4502152 w 9524999"/>
              <a:gd name="connsiteY116" fmla="*/ 7010400 h 9537700"/>
              <a:gd name="connsiteX117" fmla="*/ 4914899 w 9524999"/>
              <a:gd name="connsiteY117" fmla="*/ 7835900 h 9537700"/>
              <a:gd name="connsiteX118" fmla="*/ 4502152 w 9524999"/>
              <a:gd name="connsiteY118" fmla="*/ 8661400 h 9537700"/>
              <a:gd name="connsiteX119" fmla="*/ 3460751 w 9524999"/>
              <a:gd name="connsiteY119" fmla="*/ 8661400 h 9537700"/>
              <a:gd name="connsiteX120" fmla="*/ 1524002 w 9524999"/>
              <a:gd name="connsiteY120" fmla="*/ 8712200 h 9537700"/>
              <a:gd name="connsiteX121" fmla="*/ 1936751 w 9524999"/>
              <a:gd name="connsiteY121" fmla="*/ 7886700 h 9537700"/>
              <a:gd name="connsiteX122" fmla="*/ 2978151 w 9524999"/>
              <a:gd name="connsiteY122" fmla="*/ 7886700 h 9537700"/>
              <a:gd name="connsiteX123" fmla="*/ 3390902 w 9524999"/>
              <a:gd name="connsiteY123" fmla="*/ 8712200 h 9537700"/>
              <a:gd name="connsiteX124" fmla="*/ 2978151 w 9524999"/>
              <a:gd name="connsiteY124" fmla="*/ 9537700 h 9537700"/>
              <a:gd name="connsiteX125" fmla="*/ 1936751 w 9524999"/>
              <a:gd name="connsiteY125" fmla="*/ 9537700 h 9537700"/>
              <a:gd name="connsiteX126" fmla="*/ 1524001 w 9524999"/>
              <a:gd name="connsiteY126" fmla="*/ 6959600 h 9537700"/>
              <a:gd name="connsiteX127" fmla="*/ 1936751 w 9524999"/>
              <a:gd name="connsiteY127" fmla="*/ 6134100 h 9537700"/>
              <a:gd name="connsiteX128" fmla="*/ 2978151 w 9524999"/>
              <a:gd name="connsiteY128" fmla="*/ 6134100 h 9537700"/>
              <a:gd name="connsiteX129" fmla="*/ 3390902 w 9524999"/>
              <a:gd name="connsiteY129" fmla="*/ 6959600 h 9537700"/>
              <a:gd name="connsiteX130" fmla="*/ 2978151 w 9524999"/>
              <a:gd name="connsiteY130" fmla="*/ 7785100 h 9537700"/>
              <a:gd name="connsiteX131" fmla="*/ 1936751 w 9524999"/>
              <a:gd name="connsiteY131" fmla="*/ 7785100 h 9537700"/>
              <a:gd name="connsiteX132" fmla="*/ 1524001 w 9524999"/>
              <a:gd name="connsiteY132" fmla="*/ 5207000 h 9537700"/>
              <a:gd name="connsiteX133" fmla="*/ 1936751 w 9524999"/>
              <a:gd name="connsiteY133" fmla="*/ 4381500 h 9537700"/>
              <a:gd name="connsiteX134" fmla="*/ 2978151 w 9524999"/>
              <a:gd name="connsiteY134" fmla="*/ 4381500 h 9537700"/>
              <a:gd name="connsiteX135" fmla="*/ 3390902 w 9524999"/>
              <a:gd name="connsiteY135" fmla="*/ 5207000 h 9537700"/>
              <a:gd name="connsiteX136" fmla="*/ 2978151 w 9524999"/>
              <a:gd name="connsiteY136" fmla="*/ 6032500 h 9537700"/>
              <a:gd name="connsiteX137" fmla="*/ 1936751 w 9524999"/>
              <a:gd name="connsiteY137" fmla="*/ 6032500 h 9537700"/>
              <a:gd name="connsiteX138" fmla="*/ 1524001 w 9524999"/>
              <a:gd name="connsiteY138" fmla="*/ 3454400 h 9537700"/>
              <a:gd name="connsiteX139" fmla="*/ 1936751 w 9524999"/>
              <a:gd name="connsiteY139" fmla="*/ 2628900 h 9537700"/>
              <a:gd name="connsiteX140" fmla="*/ 2978151 w 9524999"/>
              <a:gd name="connsiteY140" fmla="*/ 2628900 h 9537700"/>
              <a:gd name="connsiteX141" fmla="*/ 3390902 w 9524999"/>
              <a:gd name="connsiteY141" fmla="*/ 3454400 h 9537700"/>
              <a:gd name="connsiteX142" fmla="*/ 2978151 w 9524999"/>
              <a:gd name="connsiteY142" fmla="*/ 4279900 h 9537700"/>
              <a:gd name="connsiteX143" fmla="*/ 1936751 w 9524999"/>
              <a:gd name="connsiteY143" fmla="*/ 4279900 h 9537700"/>
              <a:gd name="connsiteX144" fmla="*/ 1524001 w 9524999"/>
              <a:gd name="connsiteY144" fmla="*/ 1701800 h 9537700"/>
              <a:gd name="connsiteX145" fmla="*/ 1936751 w 9524999"/>
              <a:gd name="connsiteY145" fmla="*/ 876300 h 9537700"/>
              <a:gd name="connsiteX146" fmla="*/ 2978151 w 9524999"/>
              <a:gd name="connsiteY146" fmla="*/ 876300 h 9537700"/>
              <a:gd name="connsiteX147" fmla="*/ 3390902 w 9524999"/>
              <a:gd name="connsiteY147" fmla="*/ 1701800 h 9537700"/>
              <a:gd name="connsiteX148" fmla="*/ 2978151 w 9524999"/>
              <a:gd name="connsiteY148" fmla="*/ 2527300 h 9537700"/>
              <a:gd name="connsiteX149" fmla="*/ 1936751 w 9524999"/>
              <a:gd name="connsiteY149" fmla="*/ 2527300 h 9537700"/>
              <a:gd name="connsiteX150" fmla="*/ 1 w 9524999"/>
              <a:gd name="connsiteY150" fmla="*/ 4330700 h 9537700"/>
              <a:gd name="connsiteX151" fmla="*/ 412751 w 9524999"/>
              <a:gd name="connsiteY151" fmla="*/ 3505200 h 9537700"/>
              <a:gd name="connsiteX152" fmla="*/ 1454151 w 9524999"/>
              <a:gd name="connsiteY152" fmla="*/ 3505200 h 9537700"/>
              <a:gd name="connsiteX153" fmla="*/ 1866901 w 9524999"/>
              <a:gd name="connsiteY153" fmla="*/ 4330700 h 9537700"/>
              <a:gd name="connsiteX154" fmla="*/ 1454151 w 9524999"/>
              <a:gd name="connsiteY154" fmla="*/ 5156200 h 9537700"/>
              <a:gd name="connsiteX155" fmla="*/ 412751 w 9524999"/>
              <a:gd name="connsiteY155" fmla="*/ 5156200 h 9537700"/>
              <a:gd name="connsiteX156" fmla="*/ 1 w 9524999"/>
              <a:gd name="connsiteY156" fmla="*/ 6083300 h 9537700"/>
              <a:gd name="connsiteX157" fmla="*/ 412751 w 9524999"/>
              <a:gd name="connsiteY157" fmla="*/ 5257800 h 9537700"/>
              <a:gd name="connsiteX158" fmla="*/ 1454151 w 9524999"/>
              <a:gd name="connsiteY158" fmla="*/ 5257800 h 9537700"/>
              <a:gd name="connsiteX159" fmla="*/ 1866901 w 9524999"/>
              <a:gd name="connsiteY159" fmla="*/ 6083300 h 9537700"/>
              <a:gd name="connsiteX160" fmla="*/ 1454151 w 9524999"/>
              <a:gd name="connsiteY160" fmla="*/ 6908800 h 9537700"/>
              <a:gd name="connsiteX161" fmla="*/ 412751 w 9524999"/>
              <a:gd name="connsiteY161" fmla="*/ 6908800 h 9537700"/>
              <a:gd name="connsiteX162" fmla="*/ 1 w 9524999"/>
              <a:gd name="connsiteY162" fmla="*/ 7835900 h 9537700"/>
              <a:gd name="connsiteX163" fmla="*/ 412751 w 9524999"/>
              <a:gd name="connsiteY163" fmla="*/ 7010400 h 9537700"/>
              <a:gd name="connsiteX164" fmla="*/ 1454151 w 9524999"/>
              <a:gd name="connsiteY164" fmla="*/ 7010400 h 9537700"/>
              <a:gd name="connsiteX165" fmla="*/ 1866901 w 9524999"/>
              <a:gd name="connsiteY165" fmla="*/ 7835900 h 9537700"/>
              <a:gd name="connsiteX166" fmla="*/ 1454151 w 9524999"/>
              <a:gd name="connsiteY166" fmla="*/ 8661400 h 9537700"/>
              <a:gd name="connsiteX167" fmla="*/ 412751 w 9524999"/>
              <a:gd name="connsiteY167" fmla="*/ 8661400 h 9537700"/>
              <a:gd name="connsiteX168" fmla="*/ 1 w 9524999"/>
              <a:gd name="connsiteY168" fmla="*/ 2578100 h 9537700"/>
              <a:gd name="connsiteX169" fmla="*/ 412751 w 9524999"/>
              <a:gd name="connsiteY169" fmla="*/ 1752600 h 9537700"/>
              <a:gd name="connsiteX170" fmla="*/ 1454151 w 9524999"/>
              <a:gd name="connsiteY170" fmla="*/ 1752600 h 9537700"/>
              <a:gd name="connsiteX171" fmla="*/ 1866900 w 9524999"/>
              <a:gd name="connsiteY171" fmla="*/ 2578100 h 9537700"/>
              <a:gd name="connsiteX172" fmla="*/ 1454151 w 9524999"/>
              <a:gd name="connsiteY172" fmla="*/ 3403600 h 9537700"/>
              <a:gd name="connsiteX173" fmla="*/ 412751 w 9524999"/>
              <a:gd name="connsiteY173" fmla="*/ 3403600 h 9537700"/>
              <a:gd name="connsiteX174" fmla="*/ 0 w 9524999"/>
              <a:gd name="connsiteY174" fmla="*/ 825500 h 9537700"/>
              <a:gd name="connsiteX175" fmla="*/ 412750 w 9524999"/>
              <a:gd name="connsiteY175" fmla="*/ 0 h 9537700"/>
              <a:gd name="connsiteX176" fmla="*/ 1454150 w 9524999"/>
              <a:gd name="connsiteY176" fmla="*/ 0 h 9537700"/>
              <a:gd name="connsiteX177" fmla="*/ 1866900 w 9524999"/>
              <a:gd name="connsiteY177" fmla="*/ 825500 h 9537700"/>
              <a:gd name="connsiteX178" fmla="*/ 1454150 w 9524999"/>
              <a:gd name="connsiteY178" fmla="*/ 1651000 h 9537700"/>
              <a:gd name="connsiteX179" fmla="*/ 412750 w 9524999"/>
              <a:gd name="connsiteY179" fmla="*/ 1651000 h 95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9524999" h="9537700">
                <a:moveTo>
                  <a:pt x="7658099" y="1701800"/>
                </a:moveTo>
                <a:lnTo>
                  <a:pt x="8070849" y="876300"/>
                </a:lnTo>
                <a:lnTo>
                  <a:pt x="9112249" y="876300"/>
                </a:lnTo>
                <a:lnTo>
                  <a:pt x="9524999" y="1701800"/>
                </a:lnTo>
                <a:lnTo>
                  <a:pt x="9112249" y="2527300"/>
                </a:lnTo>
                <a:lnTo>
                  <a:pt x="8070849" y="2527300"/>
                </a:lnTo>
                <a:close/>
                <a:moveTo>
                  <a:pt x="7658099" y="3454400"/>
                </a:moveTo>
                <a:lnTo>
                  <a:pt x="8070849" y="2628900"/>
                </a:lnTo>
                <a:lnTo>
                  <a:pt x="9112249" y="2628900"/>
                </a:lnTo>
                <a:lnTo>
                  <a:pt x="9524999" y="3454400"/>
                </a:lnTo>
                <a:lnTo>
                  <a:pt x="9112249" y="4279900"/>
                </a:lnTo>
                <a:lnTo>
                  <a:pt x="8070849" y="4279900"/>
                </a:lnTo>
                <a:close/>
                <a:moveTo>
                  <a:pt x="7658099" y="5207000"/>
                </a:moveTo>
                <a:lnTo>
                  <a:pt x="8070849" y="4381500"/>
                </a:lnTo>
                <a:lnTo>
                  <a:pt x="9112249" y="4381500"/>
                </a:lnTo>
                <a:lnTo>
                  <a:pt x="9524999" y="5207000"/>
                </a:lnTo>
                <a:lnTo>
                  <a:pt x="9112249" y="6032500"/>
                </a:lnTo>
                <a:lnTo>
                  <a:pt x="8070849" y="6032500"/>
                </a:lnTo>
                <a:close/>
                <a:moveTo>
                  <a:pt x="7658099" y="6959600"/>
                </a:moveTo>
                <a:lnTo>
                  <a:pt x="8070849" y="6134100"/>
                </a:lnTo>
                <a:lnTo>
                  <a:pt x="9112249" y="6134100"/>
                </a:lnTo>
                <a:lnTo>
                  <a:pt x="9524999" y="6959600"/>
                </a:lnTo>
                <a:lnTo>
                  <a:pt x="9112249" y="7785100"/>
                </a:lnTo>
                <a:lnTo>
                  <a:pt x="8070849" y="7785100"/>
                </a:lnTo>
                <a:close/>
                <a:moveTo>
                  <a:pt x="7658099" y="8712200"/>
                </a:moveTo>
                <a:lnTo>
                  <a:pt x="8070849" y="7886700"/>
                </a:lnTo>
                <a:lnTo>
                  <a:pt x="9112249" y="7886700"/>
                </a:lnTo>
                <a:lnTo>
                  <a:pt x="9524999" y="8712200"/>
                </a:lnTo>
                <a:lnTo>
                  <a:pt x="9112249" y="9537700"/>
                </a:lnTo>
                <a:lnTo>
                  <a:pt x="8070849" y="9537700"/>
                </a:lnTo>
                <a:close/>
                <a:moveTo>
                  <a:pt x="6134099" y="825500"/>
                </a:moveTo>
                <a:lnTo>
                  <a:pt x="6546849" y="0"/>
                </a:lnTo>
                <a:lnTo>
                  <a:pt x="7588249" y="0"/>
                </a:lnTo>
                <a:lnTo>
                  <a:pt x="8000999" y="825500"/>
                </a:lnTo>
                <a:lnTo>
                  <a:pt x="7588249" y="1651000"/>
                </a:lnTo>
                <a:lnTo>
                  <a:pt x="6546849" y="1651000"/>
                </a:lnTo>
                <a:close/>
                <a:moveTo>
                  <a:pt x="6134099" y="2578100"/>
                </a:moveTo>
                <a:lnTo>
                  <a:pt x="6546849" y="1752600"/>
                </a:lnTo>
                <a:lnTo>
                  <a:pt x="7588249" y="1752600"/>
                </a:lnTo>
                <a:lnTo>
                  <a:pt x="8000999" y="2578100"/>
                </a:lnTo>
                <a:lnTo>
                  <a:pt x="7588249" y="3403600"/>
                </a:lnTo>
                <a:lnTo>
                  <a:pt x="6546849" y="3403600"/>
                </a:lnTo>
                <a:close/>
                <a:moveTo>
                  <a:pt x="6134099" y="4330700"/>
                </a:moveTo>
                <a:lnTo>
                  <a:pt x="6546849" y="3505200"/>
                </a:lnTo>
                <a:lnTo>
                  <a:pt x="7588249" y="3505200"/>
                </a:lnTo>
                <a:lnTo>
                  <a:pt x="8000999" y="4330700"/>
                </a:lnTo>
                <a:lnTo>
                  <a:pt x="7588249" y="5156200"/>
                </a:lnTo>
                <a:lnTo>
                  <a:pt x="6546849" y="5156200"/>
                </a:lnTo>
                <a:close/>
                <a:moveTo>
                  <a:pt x="6134099" y="6083300"/>
                </a:moveTo>
                <a:lnTo>
                  <a:pt x="6546849" y="5257800"/>
                </a:lnTo>
                <a:lnTo>
                  <a:pt x="7588249" y="5257800"/>
                </a:lnTo>
                <a:lnTo>
                  <a:pt x="8000999" y="6083300"/>
                </a:lnTo>
                <a:lnTo>
                  <a:pt x="7588249" y="6908800"/>
                </a:lnTo>
                <a:lnTo>
                  <a:pt x="6546849" y="6908800"/>
                </a:lnTo>
                <a:close/>
                <a:moveTo>
                  <a:pt x="6134099" y="7835900"/>
                </a:moveTo>
                <a:lnTo>
                  <a:pt x="6546849" y="7010400"/>
                </a:lnTo>
                <a:lnTo>
                  <a:pt x="7588249" y="7010400"/>
                </a:lnTo>
                <a:lnTo>
                  <a:pt x="8000999" y="7835900"/>
                </a:lnTo>
                <a:lnTo>
                  <a:pt x="7588249" y="8661400"/>
                </a:lnTo>
                <a:lnTo>
                  <a:pt x="6546849" y="8661400"/>
                </a:lnTo>
                <a:close/>
                <a:moveTo>
                  <a:pt x="4572001" y="1701800"/>
                </a:moveTo>
                <a:lnTo>
                  <a:pt x="4984749" y="876300"/>
                </a:lnTo>
                <a:lnTo>
                  <a:pt x="6026149" y="876300"/>
                </a:lnTo>
                <a:lnTo>
                  <a:pt x="6438899" y="1701800"/>
                </a:lnTo>
                <a:lnTo>
                  <a:pt x="6026149" y="2527300"/>
                </a:lnTo>
                <a:lnTo>
                  <a:pt x="4984749" y="2527300"/>
                </a:lnTo>
                <a:close/>
                <a:moveTo>
                  <a:pt x="4572001" y="3454400"/>
                </a:moveTo>
                <a:lnTo>
                  <a:pt x="4984749" y="2628900"/>
                </a:lnTo>
                <a:lnTo>
                  <a:pt x="6026149" y="2628900"/>
                </a:lnTo>
                <a:lnTo>
                  <a:pt x="6438899" y="3454400"/>
                </a:lnTo>
                <a:lnTo>
                  <a:pt x="6026149" y="4279900"/>
                </a:lnTo>
                <a:lnTo>
                  <a:pt x="4984749" y="4279900"/>
                </a:lnTo>
                <a:close/>
                <a:moveTo>
                  <a:pt x="4572001" y="5207000"/>
                </a:moveTo>
                <a:lnTo>
                  <a:pt x="4984749" y="4381500"/>
                </a:lnTo>
                <a:lnTo>
                  <a:pt x="6026149" y="4381500"/>
                </a:lnTo>
                <a:lnTo>
                  <a:pt x="6438899" y="5207000"/>
                </a:lnTo>
                <a:lnTo>
                  <a:pt x="6026149" y="6032500"/>
                </a:lnTo>
                <a:lnTo>
                  <a:pt x="4984749" y="6032500"/>
                </a:lnTo>
                <a:close/>
                <a:moveTo>
                  <a:pt x="4572001" y="6959600"/>
                </a:moveTo>
                <a:lnTo>
                  <a:pt x="4984749" y="6134100"/>
                </a:lnTo>
                <a:lnTo>
                  <a:pt x="6026149" y="6134100"/>
                </a:lnTo>
                <a:lnTo>
                  <a:pt x="6438899" y="6959600"/>
                </a:lnTo>
                <a:lnTo>
                  <a:pt x="6026149" y="7785100"/>
                </a:lnTo>
                <a:lnTo>
                  <a:pt x="4984749" y="7785100"/>
                </a:lnTo>
                <a:close/>
                <a:moveTo>
                  <a:pt x="4572001" y="8712200"/>
                </a:moveTo>
                <a:lnTo>
                  <a:pt x="4984749" y="7886700"/>
                </a:lnTo>
                <a:lnTo>
                  <a:pt x="6026149" y="7886700"/>
                </a:lnTo>
                <a:lnTo>
                  <a:pt x="6438899" y="8712200"/>
                </a:lnTo>
                <a:lnTo>
                  <a:pt x="6026149" y="9537700"/>
                </a:lnTo>
                <a:lnTo>
                  <a:pt x="4984749" y="9537700"/>
                </a:lnTo>
                <a:close/>
                <a:moveTo>
                  <a:pt x="3048002" y="825500"/>
                </a:moveTo>
                <a:lnTo>
                  <a:pt x="3460751" y="0"/>
                </a:lnTo>
                <a:lnTo>
                  <a:pt x="4502152" y="0"/>
                </a:lnTo>
                <a:lnTo>
                  <a:pt x="4914899" y="825500"/>
                </a:lnTo>
                <a:lnTo>
                  <a:pt x="4502152" y="1651000"/>
                </a:lnTo>
                <a:lnTo>
                  <a:pt x="3460751" y="1651000"/>
                </a:lnTo>
                <a:close/>
                <a:moveTo>
                  <a:pt x="3048002" y="2578100"/>
                </a:moveTo>
                <a:lnTo>
                  <a:pt x="3460751" y="1752600"/>
                </a:lnTo>
                <a:lnTo>
                  <a:pt x="4502152" y="1752600"/>
                </a:lnTo>
                <a:lnTo>
                  <a:pt x="4914899" y="2578100"/>
                </a:lnTo>
                <a:lnTo>
                  <a:pt x="4502152" y="3403600"/>
                </a:lnTo>
                <a:lnTo>
                  <a:pt x="3460751" y="3403600"/>
                </a:lnTo>
                <a:close/>
                <a:moveTo>
                  <a:pt x="3048002" y="4330700"/>
                </a:moveTo>
                <a:lnTo>
                  <a:pt x="3460751" y="3505200"/>
                </a:lnTo>
                <a:lnTo>
                  <a:pt x="4502152" y="3505200"/>
                </a:lnTo>
                <a:lnTo>
                  <a:pt x="4914899" y="4330700"/>
                </a:lnTo>
                <a:lnTo>
                  <a:pt x="4502152" y="5156200"/>
                </a:lnTo>
                <a:lnTo>
                  <a:pt x="3460751" y="5156200"/>
                </a:lnTo>
                <a:close/>
                <a:moveTo>
                  <a:pt x="3048002" y="6083300"/>
                </a:moveTo>
                <a:lnTo>
                  <a:pt x="3460751" y="5257800"/>
                </a:lnTo>
                <a:lnTo>
                  <a:pt x="4502152" y="5257800"/>
                </a:lnTo>
                <a:lnTo>
                  <a:pt x="4914899" y="6083300"/>
                </a:lnTo>
                <a:lnTo>
                  <a:pt x="4502152" y="6908800"/>
                </a:lnTo>
                <a:lnTo>
                  <a:pt x="3460751" y="6908800"/>
                </a:lnTo>
                <a:close/>
                <a:moveTo>
                  <a:pt x="3048002" y="7835900"/>
                </a:moveTo>
                <a:lnTo>
                  <a:pt x="3460751" y="7010400"/>
                </a:lnTo>
                <a:lnTo>
                  <a:pt x="4502152" y="7010400"/>
                </a:lnTo>
                <a:lnTo>
                  <a:pt x="4914899" y="7835900"/>
                </a:lnTo>
                <a:lnTo>
                  <a:pt x="4502152" y="8661400"/>
                </a:lnTo>
                <a:lnTo>
                  <a:pt x="3460751" y="8661400"/>
                </a:lnTo>
                <a:close/>
                <a:moveTo>
                  <a:pt x="1524002" y="8712200"/>
                </a:moveTo>
                <a:lnTo>
                  <a:pt x="1936751" y="7886700"/>
                </a:lnTo>
                <a:lnTo>
                  <a:pt x="2978151" y="7886700"/>
                </a:lnTo>
                <a:lnTo>
                  <a:pt x="3390902" y="8712200"/>
                </a:lnTo>
                <a:lnTo>
                  <a:pt x="2978151" y="9537700"/>
                </a:lnTo>
                <a:lnTo>
                  <a:pt x="1936751" y="9537700"/>
                </a:lnTo>
                <a:close/>
                <a:moveTo>
                  <a:pt x="1524001" y="6959600"/>
                </a:moveTo>
                <a:lnTo>
                  <a:pt x="1936751" y="6134100"/>
                </a:lnTo>
                <a:lnTo>
                  <a:pt x="2978151" y="6134100"/>
                </a:lnTo>
                <a:lnTo>
                  <a:pt x="3390902" y="6959600"/>
                </a:lnTo>
                <a:lnTo>
                  <a:pt x="2978151" y="7785100"/>
                </a:lnTo>
                <a:lnTo>
                  <a:pt x="1936751" y="7785100"/>
                </a:lnTo>
                <a:close/>
                <a:moveTo>
                  <a:pt x="1524001" y="5207000"/>
                </a:moveTo>
                <a:lnTo>
                  <a:pt x="1936751" y="4381500"/>
                </a:lnTo>
                <a:lnTo>
                  <a:pt x="2978151" y="4381500"/>
                </a:lnTo>
                <a:lnTo>
                  <a:pt x="3390902" y="5207000"/>
                </a:lnTo>
                <a:lnTo>
                  <a:pt x="2978151" y="6032500"/>
                </a:lnTo>
                <a:lnTo>
                  <a:pt x="1936751" y="6032500"/>
                </a:lnTo>
                <a:close/>
                <a:moveTo>
                  <a:pt x="1524001" y="3454400"/>
                </a:moveTo>
                <a:lnTo>
                  <a:pt x="1936751" y="2628900"/>
                </a:lnTo>
                <a:lnTo>
                  <a:pt x="2978151" y="2628900"/>
                </a:lnTo>
                <a:lnTo>
                  <a:pt x="3390902" y="3454400"/>
                </a:lnTo>
                <a:lnTo>
                  <a:pt x="2978151" y="4279900"/>
                </a:lnTo>
                <a:lnTo>
                  <a:pt x="1936751" y="4279900"/>
                </a:lnTo>
                <a:close/>
                <a:moveTo>
                  <a:pt x="1524001" y="1701800"/>
                </a:moveTo>
                <a:lnTo>
                  <a:pt x="1936751" y="876300"/>
                </a:lnTo>
                <a:lnTo>
                  <a:pt x="2978151" y="876300"/>
                </a:lnTo>
                <a:lnTo>
                  <a:pt x="3390902" y="1701800"/>
                </a:lnTo>
                <a:lnTo>
                  <a:pt x="2978151" y="2527300"/>
                </a:lnTo>
                <a:lnTo>
                  <a:pt x="1936751" y="2527300"/>
                </a:lnTo>
                <a:close/>
                <a:moveTo>
                  <a:pt x="1" y="4330700"/>
                </a:moveTo>
                <a:lnTo>
                  <a:pt x="412751" y="3505200"/>
                </a:lnTo>
                <a:lnTo>
                  <a:pt x="1454151" y="3505200"/>
                </a:lnTo>
                <a:lnTo>
                  <a:pt x="1866901" y="4330700"/>
                </a:lnTo>
                <a:lnTo>
                  <a:pt x="1454151" y="5156200"/>
                </a:lnTo>
                <a:lnTo>
                  <a:pt x="412751" y="5156200"/>
                </a:lnTo>
                <a:close/>
                <a:moveTo>
                  <a:pt x="1" y="6083300"/>
                </a:moveTo>
                <a:lnTo>
                  <a:pt x="412751" y="5257800"/>
                </a:lnTo>
                <a:lnTo>
                  <a:pt x="1454151" y="5257800"/>
                </a:lnTo>
                <a:lnTo>
                  <a:pt x="1866901" y="6083300"/>
                </a:lnTo>
                <a:lnTo>
                  <a:pt x="1454151" y="6908800"/>
                </a:lnTo>
                <a:lnTo>
                  <a:pt x="412751" y="6908800"/>
                </a:lnTo>
                <a:close/>
                <a:moveTo>
                  <a:pt x="1" y="7835900"/>
                </a:moveTo>
                <a:lnTo>
                  <a:pt x="412751" y="7010400"/>
                </a:lnTo>
                <a:lnTo>
                  <a:pt x="1454151" y="7010400"/>
                </a:lnTo>
                <a:lnTo>
                  <a:pt x="1866901" y="7835900"/>
                </a:lnTo>
                <a:lnTo>
                  <a:pt x="1454151" y="8661400"/>
                </a:lnTo>
                <a:lnTo>
                  <a:pt x="412751" y="8661400"/>
                </a:lnTo>
                <a:close/>
                <a:moveTo>
                  <a:pt x="1" y="2578100"/>
                </a:moveTo>
                <a:lnTo>
                  <a:pt x="412751" y="1752600"/>
                </a:lnTo>
                <a:lnTo>
                  <a:pt x="1454151" y="1752600"/>
                </a:lnTo>
                <a:lnTo>
                  <a:pt x="1866900" y="2578100"/>
                </a:lnTo>
                <a:lnTo>
                  <a:pt x="1454151" y="3403600"/>
                </a:lnTo>
                <a:lnTo>
                  <a:pt x="412751" y="3403600"/>
                </a:lnTo>
                <a:close/>
                <a:moveTo>
                  <a:pt x="0" y="825500"/>
                </a:moveTo>
                <a:lnTo>
                  <a:pt x="412750" y="0"/>
                </a:lnTo>
                <a:lnTo>
                  <a:pt x="1454150" y="0"/>
                </a:lnTo>
                <a:lnTo>
                  <a:pt x="1866900" y="825500"/>
                </a:lnTo>
                <a:lnTo>
                  <a:pt x="1454150" y="1651000"/>
                </a:lnTo>
                <a:lnTo>
                  <a:pt x="412750" y="1651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36800" y="419100"/>
            <a:ext cx="9436100" cy="60833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1DAA40-7287-4668-BCD1-446A2086B832}"/>
              </a:ext>
            </a:extLst>
          </p:cNvPr>
          <p:cNvSpPr txBox="1"/>
          <p:nvPr/>
        </p:nvSpPr>
        <p:spPr>
          <a:xfrm>
            <a:off x="3793104" y="1396333"/>
            <a:ext cx="7191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1.2 VMI Allocation to reduce RMC</a:t>
            </a:r>
            <a:endParaRPr lang="en-US" sz="2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CF4EF83-0A79-4B15-AE4B-FC2E5DD03F42}"/>
              </a:ext>
            </a:extLst>
          </p:cNvPr>
          <p:cNvSpPr txBox="1">
            <a:spLocks/>
          </p:cNvSpPr>
          <p:nvPr/>
        </p:nvSpPr>
        <p:spPr>
          <a:xfrm>
            <a:off x="2474843" y="2057400"/>
            <a:ext cx="9101207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Allocation of ready produced VMI quantities to save on costs incurred during Raw material ordering.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 the month of April ’24 style DU336 VMI allocation helped save RMC as below.</a:t>
            </a:r>
            <a:endParaRPr lang="en-K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Vmi Stock Illustrations – 33 Vmi Stock Illustrations, Vectors &amp; Clipart -  Dreamstime">
            <a:extLst>
              <a:ext uri="{FF2B5EF4-FFF2-40B4-BE49-F238E27FC236}">
                <a16:creationId xmlns:a16="http://schemas.microsoft.com/office/drawing/2014/main" id="{17DB99F5-5C19-4C15-814B-0EB59AA3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3074" l="0" r="97706">
                        <a14:foregroundMark x1="20642" y1="28571" x2="20642" y2="28571"/>
                        <a14:foregroundMark x1="51376" y1="27706" x2="51376" y2="27706"/>
                        <a14:foregroundMark x1="85780" y1="27273" x2="85780" y2="27273"/>
                        <a14:foregroundMark x1="69266" y1="74892" x2="69266" y2="748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227" y="1234756"/>
            <a:ext cx="781765" cy="7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2ACA40-9485-465F-B83F-F708BD2557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27" y="6300872"/>
            <a:ext cx="980562" cy="55712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7F2B11-0707-426F-93DD-64C41EDB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37922"/>
              </p:ext>
            </p:extLst>
          </p:nvPr>
        </p:nvGraphicFramePr>
        <p:xfrm>
          <a:off x="2863850" y="3500522"/>
          <a:ext cx="8382000" cy="244475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888284567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1225525646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34879009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52377456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899819961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Global Style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 MERCHANDISE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ALLOCATED PCS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 VALUE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6281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347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DU336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Buttons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1,140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28.17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14219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Fabric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1,140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3,933.00 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8116098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Interlining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1,140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125.40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36676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Pocketing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1,140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1,060.20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6999078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1,140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  47.93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129735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Zippers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1,140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   186.78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7738788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Grand Total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6,840</a:t>
                      </a:r>
                      <a:endParaRPr lang="en-KE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KE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      5,381.48 </a:t>
                      </a:r>
                      <a:endParaRPr lang="en-KE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8102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9654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/>
          <p:cNvSpPr/>
          <p:nvPr/>
        </p:nvSpPr>
        <p:spPr>
          <a:xfrm>
            <a:off x="5650029" y="789271"/>
            <a:ext cx="9068685" cy="7313403"/>
          </a:xfrm>
          <a:custGeom>
            <a:avLst/>
            <a:gdLst>
              <a:gd name="connsiteX0" fmla="*/ 7658099 w 9524999"/>
              <a:gd name="connsiteY0" fmla="*/ 1701800 h 9537700"/>
              <a:gd name="connsiteX1" fmla="*/ 8070849 w 9524999"/>
              <a:gd name="connsiteY1" fmla="*/ 876300 h 9537700"/>
              <a:gd name="connsiteX2" fmla="*/ 9112249 w 9524999"/>
              <a:gd name="connsiteY2" fmla="*/ 876300 h 9537700"/>
              <a:gd name="connsiteX3" fmla="*/ 9524999 w 9524999"/>
              <a:gd name="connsiteY3" fmla="*/ 1701800 h 9537700"/>
              <a:gd name="connsiteX4" fmla="*/ 9112249 w 9524999"/>
              <a:gd name="connsiteY4" fmla="*/ 2527300 h 9537700"/>
              <a:gd name="connsiteX5" fmla="*/ 8070849 w 9524999"/>
              <a:gd name="connsiteY5" fmla="*/ 2527300 h 9537700"/>
              <a:gd name="connsiteX6" fmla="*/ 7658099 w 9524999"/>
              <a:gd name="connsiteY6" fmla="*/ 3454400 h 9537700"/>
              <a:gd name="connsiteX7" fmla="*/ 8070849 w 9524999"/>
              <a:gd name="connsiteY7" fmla="*/ 2628900 h 9537700"/>
              <a:gd name="connsiteX8" fmla="*/ 9112249 w 9524999"/>
              <a:gd name="connsiteY8" fmla="*/ 2628900 h 9537700"/>
              <a:gd name="connsiteX9" fmla="*/ 9524999 w 9524999"/>
              <a:gd name="connsiteY9" fmla="*/ 3454400 h 9537700"/>
              <a:gd name="connsiteX10" fmla="*/ 9112249 w 9524999"/>
              <a:gd name="connsiteY10" fmla="*/ 4279900 h 9537700"/>
              <a:gd name="connsiteX11" fmla="*/ 8070849 w 9524999"/>
              <a:gd name="connsiteY11" fmla="*/ 4279900 h 9537700"/>
              <a:gd name="connsiteX12" fmla="*/ 7658099 w 9524999"/>
              <a:gd name="connsiteY12" fmla="*/ 5207000 h 9537700"/>
              <a:gd name="connsiteX13" fmla="*/ 8070849 w 9524999"/>
              <a:gd name="connsiteY13" fmla="*/ 4381500 h 9537700"/>
              <a:gd name="connsiteX14" fmla="*/ 9112249 w 9524999"/>
              <a:gd name="connsiteY14" fmla="*/ 4381500 h 9537700"/>
              <a:gd name="connsiteX15" fmla="*/ 9524999 w 9524999"/>
              <a:gd name="connsiteY15" fmla="*/ 5207000 h 9537700"/>
              <a:gd name="connsiteX16" fmla="*/ 9112249 w 9524999"/>
              <a:gd name="connsiteY16" fmla="*/ 6032500 h 9537700"/>
              <a:gd name="connsiteX17" fmla="*/ 8070849 w 9524999"/>
              <a:gd name="connsiteY17" fmla="*/ 6032500 h 9537700"/>
              <a:gd name="connsiteX18" fmla="*/ 7658099 w 9524999"/>
              <a:gd name="connsiteY18" fmla="*/ 6959600 h 9537700"/>
              <a:gd name="connsiteX19" fmla="*/ 8070849 w 9524999"/>
              <a:gd name="connsiteY19" fmla="*/ 6134100 h 9537700"/>
              <a:gd name="connsiteX20" fmla="*/ 9112249 w 9524999"/>
              <a:gd name="connsiteY20" fmla="*/ 6134100 h 9537700"/>
              <a:gd name="connsiteX21" fmla="*/ 9524999 w 9524999"/>
              <a:gd name="connsiteY21" fmla="*/ 6959600 h 9537700"/>
              <a:gd name="connsiteX22" fmla="*/ 9112249 w 9524999"/>
              <a:gd name="connsiteY22" fmla="*/ 7785100 h 9537700"/>
              <a:gd name="connsiteX23" fmla="*/ 8070849 w 9524999"/>
              <a:gd name="connsiteY23" fmla="*/ 7785100 h 9537700"/>
              <a:gd name="connsiteX24" fmla="*/ 7658099 w 9524999"/>
              <a:gd name="connsiteY24" fmla="*/ 8712200 h 9537700"/>
              <a:gd name="connsiteX25" fmla="*/ 8070849 w 9524999"/>
              <a:gd name="connsiteY25" fmla="*/ 7886700 h 9537700"/>
              <a:gd name="connsiteX26" fmla="*/ 9112249 w 9524999"/>
              <a:gd name="connsiteY26" fmla="*/ 7886700 h 9537700"/>
              <a:gd name="connsiteX27" fmla="*/ 9524999 w 9524999"/>
              <a:gd name="connsiteY27" fmla="*/ 8712200 h 9537700"/>
              <a:gd name="connsiteX28" fmla="*/ 9112249 w 9524999"/>
              <a:gd name="connsiteY28" fmla="*/ 9537700 h 9537700"/>
              <a:gd name="connsiteX29" fmla="*/ 8070849 w 9524999"/>
              <a:gd name="connsiteY29" fmla="*/ 9537700 h 9537700"/>
              <a:gd name="connsiteX30" fmla="*/ 6134099 w 9524999"/>
              <a:gd name="connsiteY30" fmla="*/ 825500 h 9537700"/>
              <a:gd name="connsiteX31" fmla="*/ 6546849 w 9524999"/>
              <a:gd name="connsiteY31" fmla="*/ 0 h 9537700"/>
              <a:gd name="connsiteX32" fmla="*/ 7588249 w 9524999"/>
              <a:gd name="connsiteY32" fmla="*/ 0 h 9537700"/>
              <a:gd name="connsiteX33" fmla="*/ 8000999 w 9524999"/>
              <a:gd name="connsiteY33" fmla="*/ 825500 h 9537700"/>
              <a:gd name="connsiteX34" fmla="*/ 7588249 w 9524999"/>
              <a:gd name="connsiteY34" fmla="*/ 1651000 h 9537700"/>
              <a:gd name="connsiteX35" fmla="*/ 6546849 w 9524999"/>
              <a:gd name="connsiteY35" fmla="*/ 1651000 h 9537700"/>
              <a:gd name="connsiteX36" fmla="*/ 6134099 w 9524999"/>
              <a:gd name="connsiteY36" fmla="*/ 2578100 h 9537700"/>
              <a:gd name="connsiteX37" fmla="*/ 6546849 w 9524999"/>
              <a:gd name="connsiteY37" fmla="*/ 1752600 h 9537700"/>
              <a:gd name="connsiteX38" fmla="*/ 7588249 w 9524999"/>
              <a:gd name="connsiteY38" fmla="*/ 1752600 h 9537700"/>
              <a:gd name="connsiteX39" fmla="*/ 8000999 w 9524999"/>
              <a:gd name="connsiteY39" fmla="*/ 2578100 h 9537700"/>
              <a:gd name="connsiteX40" fmla="*/ 7588249 w 9524999"/>
              <a:gd name="connsiteY40" fmla="*/ 3403600 h 9537700"/>
              <a:gd name="connsiteX41" fmla="*/ 6546849 w 9524999"/>
              <a:gd name="connsiteY41" fmla="*/ 3403600 h 9537700"/>
              <a:gd name="connsiteX42" fmla="*/ 6134099 w 9524999"/>
              <a:gd name="connsiteY42" fmla="*/ 4330700 h 9537700"/>
              <a:gd name="connsiteX43" fmla="*/ 6546849 w 9524999"/>
              <a:gd name="connsiteY43" fmla="*/ 3505200 h 9537700"/>
              <a:gd name="connsiteX44" fmla="*/ 7588249 w 9524999"/>
              <a:gd name="connsiteY44" fmla="*/ 3505200 h 9537700"/>
              <a:gd name="connsiteX45" fmla="*/ 8000999 w 9524999"/>
              <a:gd name="connsiteY45" fmla="*/ 4330700 h 9537700"/>
              <a:gd name="connsiteX46" fmla="*/ 7588249 w 9524999"/>
              <a:gd name="connsiteY46" fmla="*/ 5156200 h 9537700"/>
              <a:gd name="connsiteX47" fmla="*/ 6546849 w 9524999"/>
              <a:gd name="connsiteY47" fmla="*/ 5156200 h 9537700"/>
              <a:gd name="connsiteX48" fmla="*/ 6134099 w 9524999"/>
              <a:gd name="connsiteY48" fmla="*/ 6083300 h 9537700"/>
              <a:gd name="connsiteX49" fmla="*/ 6546849 w 9524999"/>
              <a:gd name="connsiteY49" fmla="*/ 5257800 h 9537700"/>
              <a:gd name="connsiteX50" fmla="*/ 7588249 w 9524999"/>
              <a:gd name="connsiteY50" fmla="*/ 5257800 h 9537700"/>
              <a:gd name="connsiteX51" fmla="*/ 8000999 w 9524999"/>
              <a:gd name="connsiteY51" fmla="*/ 6083300 h 9537700"/>
              <a:gd name="connsiteX52" fmla="*/ 7588249 w 9524999"/>
              <a:gd name="connsiteY52" fmla="*/ 6908800 h 9537700"/>
              <a:gd name="connsiteX53" fmla="*/ 6546849 w 9524999"/>
              <a:gd name="connsiteY53" fmla="*/ 6908800 h 9537700"/>
              <a:gd name="connsiteX54" fmla="*/ 6134099 w 9524999"/>
              <a:gd name="connsiteY54" fmla="*/ 7835900 h 9537700"/>
              <a:gd name="connsiteX55" fmla="*/ 6546849 w 9524999"/>
              <a:gd name="connsiteY55" fmla="*/ 7010400 h 9537700"/>
              <a:gd name="connsiteX56" fmla="*/ 7588249 w 9524999"/>
              <a:gd name="connsiteY56" fmla="*/ 7010400 h 9537700"/>
              <a:gd name="connsiteX57" fmla="*/ 8000999 w 9524999"/>
              <a:gd name="connsiteY57" fmla="*/ 7835900 h 9537700"/>
              <a:gd name="connsiteX58" fmla="*/ 7588249 w 9524999"/>
              <a:gd name="connsiteY58" fmla="*/ 8661400 h 9537700"/>
              <a:gd name="connsiteX59" fmla="*/ 6546849 w 9524999"/>
              <a:gd name="connsiteY59" fmla="*/ 8661400 h 9537700"/>
              <a:gd name="connsiteX60" fmla="*/ 4572001 w 9524999"/>
              <a:gd name="connsiteY60" fmla="*/ 1701800 h 9537700"/>
              <a:gd name="connsiteX61" fmla="*/ 4984749 w 9524999"/>
              <a:gd name="connsiteY61" fmla="*/ 876300 h 9537700"/>
              <a:gd name="connsiteX62" fmla="*/ 6026149 w 9524999"/>
              <a:gd name="connsiteY62" fmla="*/ 876300 h 9537700"/>
              <a:gd name="connsiteX63" fmla="*/ 6438899 w 9524999"/>
              <a:gd name="connsiteY63" fmla="*/ 1701800 h 9537700"/>
              <a:gd name="connsiteX64" fmla="*/ 6026149 w 9524999"/>
              <a:gd name="connsiteY64" fmla="*/ 2527300 h 9537700"/>
              <a:gd name="connsiteX65" fmla="*/ 4984749 w 9524999"/>
              <a:gd name="connsiteY65" fmla="*/ 2527300 h 9537700"/>
              <a:gd name="connsiteX66" fmla="*/ 4572001 w 9524999"/>
              <a:gd name="connsiteY66" fmla="*/ 3454400 h 9537700"/>
              <a:gd name="connsiteX67" fmla="*/ 4984749 w 9524999"/>
              <a:gd name="connsiteY67" fmla="*/ 2628900 h 9537700"/>
              <a:gd name="connsiteX68" fmla="*/ 6026149 w 9524999"/>
              <a:gd name="connsiteY68" fmla="*/ 2628900 h 9537700"/>
              <a:gd name="connsiteX69" fmla="*/ 6438899 w 9524999"/>
              <a:gd name="connsiteY69" fmla="*/ 3454400 h 9537700"/>
              <a:gd name="connsiteX70" fmla="*/ 6026149 w 9524999"/>
              <a:gd name="connsiteY70" fmla="*/ 4279900 h 9537700"/>
              <a:gd name="connsiteX71" fmla="*/ 4984749 w 9524999"/>
              <a:gd name="connsiteY71" fmla="*/ 4279900 h 9537700"/>
              <a:gd name="connsiteX72" fmla="*/ 4572001 w 9524999"/>
              <a:gd name="connsiteY72" fmla="*/ 5207000 h 9537700"/>
              <a:gd name="connsiteX73" fmla="*/ 4984749 w 9524999"/>
              <a:gd name="connsiteY73" fmla="*/ 4381500 h 9537700"/>
              <a:gd name="connsiteX74" fmla="*/ 6026149 w 9524999"/>
              <a:gd name="connsiteY74" fmla="*/ 4381500 h 9537700"/>
              <a:gd name="connsiteX75" fmla="*/ 6438899 w 9524999"/>
              <a:gd name="connsiteY75" fmla="*/ 5207000 h 9537700"/>
              <a:gd name="connsiteX76" fmla="*/ 6026149 w 9524999"/>
              <a:gd name="connsiteY76" fmla="*/ 6032500 h 9537700"/>
              <a:gd name="connsiteX77" fmla="*/ 4984749 w 9524999"/>
              <a:gd name="connsiteY77" fmla="*/ 6032500 h 9537700"/>
              <a:gd name="connsiteX78" fmla="*/ 4572001 w 9524999"/>
              <a:gd name="connsiteY78" fmla="*/ 6959600 h 9537700"/>
              <a:gd name="connsiteX79" fmla="*/ 4984749 w 9524999"/>
              <a:gd name="connsiteY79" fmla="*/ 6134100 h 9537700"/>
              <a:gd name="connsiteX80" fmla="*/ 6026149 w 9524999"/>
              <a:gd name="connsiteY80" fmla="*/ 6134100 h 9537700"/>
              <a:gd name="connsiteX81" fmla="*/ 6438899 w 9524999"/>
              <a:gd name="connsiteY81" fmla="*/ 6959600 h 9537700"/>
              <a:gd name="connsiteX82" fmla="*/ 6026149 w 9524999"/>
              <a:gd name="connsiteY82" fmla="*/ 7785100 h 9537700"/>
              <a:gd name="connsiteX83" fmla="*/ 4984749 w 9524999"/>
              <a:gd name="connsiteY83" fmla="*/ 7785100 h 9537700"/>
              <a:gd name="connsiteX84" fmla="*/ 4572001 w 9524999"/>
              <a:gd name="connsiteY84" fmla="*/ 8712200 h 9537700"/>
              <a:gd name="connsiteX85" fmla="*/ 4984749 w 9524999"/>
              <a:gd name="connsiteY85" fmla="*/ 7886700 h 9537700"/>
              <a:gd name="connsiteX86" fmla="*/ 6026149 w 9524999"/>
              <a:gd name="connsiteY86" fmla="*/ 7886700 h 9537700"/>
              <a:gd name="connsiteX87" fmla="*/ 6438899 w 9524999"/>
              <a:gd name="connsiteY87" fmla="*/ 8712200 h 9537700"/>
              <a:gd name="connsiteX88" fmla="*/ 6026149 w 9524999"/>
              <a:gd name="connsiteY88" fmla="*/ 9537700 h 9537700"/>
              <a:gd name="connsiteX89" fmla="*/ 4984749 w 9524999"/>
              <a:gd name="connsiteY89" fmla="*/ 9537700 h 9537700"/>
              <a:gd name="connsiteX90" fmla="*/ 3048002 w 9524999"/>
              <a:gd name="connsiteY90" fmla="*/ 825500 h 9537700"/>
              <a:gd name="connsiteX91" fmla="*/ 3460751 w 9524999"/>
              <a:gd name="connsiteY91" fmla="*/ 0 h 9537700"/>
              <a:gd name="connsiteX92" fmla="*/ 4502152 w 9524999"/>
              <a:gd name="connsiteY92" fmla="*/ 0 h 9537700"/>
              <a:gd name="connsiteX93" fmla="*/ 4914899 w 9524999"/>
              <a:gd name="connsiteY93" fmla="*/ 825500 h 9537700"/>
              <a:gd name="connsiteX94" fmla="*/ 4502152 w 9524999"/>
              <a:gd name="connsiteY94" fmla="*/ 1651000 h 9537700"/>
              <a:gd name="connsiteX95" fmla="*/ 3460751 w 9524999"/>
              <a:gd name="connsiteY95" fmla="*/ 1651000 h 9537700"/>
              <a:gd name="connsiteX96" fmla="*/ 3048002 w 9524999"/>
              <a:gd name="connsiteY96" fmla="*/ 2578100 h 9537700"/>
              <a:gd name="connsiteX97" fmla="*/ 3460751 w 9524999"/>
              <a:gd name="connsiteY97" fmla="*/ 1752600 h 9537700"/>
              <a:gd name="connsiteX98" fmla="*/ 4502152 w 9524999"/>
              <a:gd name="connsiteY98" fmla="*/ 1752600 h 9537700"/>
              <a:gd name="connsiteX99" fmla="*/ 4914899 w 9524999"/>
              <a:gd name="connsiteY99" fmla="*/ 2578100 h 9537700"/>
              <a:gd name="connsiteX100" fmla="*/ 4502152 w 9524999"/>
              <a:gd name="connsiteY100" fmla="*/ 3403600 h 9537700"/>
              <a:gd name="connsiteX101" fmla="*/ 3460751 w 9524999"/>
              <a:gd name="connsiteY101" fmla="*/ 3403600 h 9537700"/>
              <a:gd name="connsiteX102" fmla="*/ 3048002 w 9524999"/>
              <a:gd name="connsiteY102" fmla="*/ 4330700 h 9537700"/>
              <a:gd name="connsiteX103" fmla="*/ 3460751 w 9524999"/>
              <a:gd name="connsiteY103" fmla="*/ 3505200 h 9537700"/>
              <a:gd name="connsiteX104" fmla="*/ 4502152 w 9524999"/>
              <a:gd name="connsiteY104" fmla="*/ 3505200 h 9537700"/>
              <a:gd name="connsiteX105" fmla="*/ 4914899 w 9524999"/>
              <a:gd name="connsiteY105" fmla="*/ 4330700 h 9537700"/>
              <a:gd name="connsiteX106" fmla="*/ 4502152 w 9524999"/>
              <a:gd name="connsiteY106" fmla="*/ 5156200 h 9537700"/>
              <a:gd name="connsiteX107" fmla="*/ 3460751 w 9524999"/>
              <a:gd name="connsiteY107" fmla="*/ 5156200 h 9537700"/>
              <a:gd name="connsiteX108" fmla="*/ 3048002 w 9524999"/>
              <a:gd name="connsiteY108" fmla="*/ 6083300 h 9537700"/>
              <a:gd name="connsiteX109" fmla="*/ 3460751 w 9524999"/>
              <a:gd name="connsiteY109" fmla="*/ 5257800 h 9537700"/>
              <a:gd name="connsiteX110" fmla="*/ 4502152 w 9524999"/>
              <a:gd name="connsiteY110" fmla="*/ 5257800 h 9537700"/>
              <a:gd name="connsiteX111" fmla="*/ 4914899 w 9524999"/>
              <a:gd name="connsiteY111" fmla="*/ 6083300 h 9537700"/>
              <a:gd name="connsiteX112" fmla="*/ 4502152 w 9524999"/>
              <a:gd name="connsiteY112" fmla="*/ 6908800 h 9537700"/>
              <a:gd name="connsiteX113" fmla="*/ 3460751 w 9524999"/>
              <a:gd name="connsiteY113" fmla="*/ 6908800 h 9537700"/>
              <a:gd name="connsiteX114" fmla="*/ 3048002 w 9524999"/>
              <a:gd name="connsiteY114" fmla="*/ 7835900 h 9537700"/>
              <a:gd name="connsiteX115" fmla="*/ 3460751 w 9524999"/>
              <a:gd name="connsiteY115" fmla="*/ 7010400 h 9537700"/>
              <a:gd name="connsiteX116" fmla="*/ 4502152 w 9524999"/>
              <a:gd name="connsiteY116" fmla="*/ 7010400 h 9537700"/>
              <a:gd name="connsiteX117" fmla="*/ 4914899 w 9524999"/>
              <a:gd name="connsiteY117" fmla="*/ 7835900 h 9537700"/>
              <a:gd name="connsiteX118" fmla="*/ 4502152 w 9524999"/>
              <a:gd name="connsiteY118" fmla="*/ 8661400 h 9537700"/>
              <a:gd name="connsiteX119" fmla="*/ 3460751 w 9524999"/>
              <a:gd name="connsiteY119" fmla="*/ 8661400 h 9537700"/>
              <a:gd name="connsiteX120" fmla="*/ 1524002 w 9524999"/>
              <a:gd name="connsiteY120" fmla="*/ 8712200 h 9537700"/>
              <a:gd name="connsiteX121" fmla="*/ 1936751 w 9524999"/>
              <a:gd name="connsiteY121" fmla="*/ 7886700 h 9537700"/>
              <a:gd name="connsiteX122" fmla="*/ 2978151 w 9524999"/>
              <a:gd name="connsiteY122" fmla="*/ 7886700 h 9537700"/>
              <a:gd name="connsiteX123" fmla="*/ 3390902 w 9524999"/>
              <a:gd name="connsiteY123" fmla="*/ 8712200 h 9537700"/>
              <a:gd name="connsiteX124" fmla="*/ 2978151 w 9524999"/>
              <a:gd name="connsiteY124" fmla="*/ 9537700 h 9537700"/>
              <a:gd name="connsiteX125" fmla="*/ 1936751 w 9524999"/>
              <a:gd name="connsiteY125" fmla="*/ 9537700 h 9537700"/>
              <a:gd name="connsiteX126" fmla="*/ 1524001 w 9524999"/>
              <a:gd name="connsiteY126" fmla="*/ 6959600 h 9537700"/>
              <a:gd name="connsiteX127" fmla="*/ 1936751 w 9524999"/>
              <a:gd name="connsiteY127" fmla="*/ 6134100 h 9537700"/>
              <a:gd name="connsiteX128" fmla="*/ 2978151 w 9524999"/>
              <a:gd name="connsiteY128" fmla="*/ 6134100 h 9537700"/>
              <a:gd name="connsiteX129" fmla="*/ 3390902 w 9524999"/>
              <a:gd name="connsiteY129" fmla="*/ 6959600 h 9537700"/>
              <a:gd name="connsiteX130" fmla="*/ 2978151 w 9524999"/>
              <a:gd name="connsiteY130" fmla="*/ 7785100 h 9537700"/>
              <a:gd name="connsiteX131" fmla="*/ 1936751 w 9524999"/>
              <a:gd name="connsiteY131" fmla="*/ 7785100 h 9537700"/>
              <a:gd name="connsiteX132" fmla="*/ 1524001 w 9524999"/>
              <a:gd name="connsiteY132" fmla="*/ 5207000 h 9537700"/>
              <a:gd name="connsiteX133" fmla="*/ 1936751 w 9524999"/>
              <a:gd name="connsiteY133" fmla="*/ 4381500 h 9537700"/>
              <a:gd name="connsiteX134" fmla="*/ 2978151 w 9524999"/>
              <a:gd name="connsiteY134" fmla="*/ 4381500 h 9537700"/>
              <a:gd name="connsiteX135" fmla="*/ 3390902 w 9524999"/>
              <a:gd name="connsiteY135" fmla="*/ 5207000 h 9537700"/>
              <a:gd name="connsiteX136" fmla="*/ 2978151 w 9524999"/>
              <a:gd name="connsiteY136" fmla="*/ 6032500 h 9537700"/>
              <a:gd name="connsiteX137" fmla="*/ 1936751 w 9524999"/>
              <a:gd name="connsiteY137" fmla="*/ 6032500 h 9537700"/>
              <a:gd name="connsiteX138" fmla="*/ 1524001 w 9524999"/>
              <a:gd name="connsiteY138" fmla="*/ 3454400 h 9537700"/>
              <a:gd name="connsiteX139" fmla="*/ 1936751 w 9524999"/>
              <a:gd name="connsiteY139" fmla="*/ 2628900 h 9537700"/>
              <a:gd name="connsiteX140" fmla="*/ 2978151 w 9524999"/>
              <a:gd name="connsiteY140" fmla="*/ 2628900 h 9537700"/>
              <a:gd name="connsiteX141" fmla="*/ 3390902 w 9524999"/>
              <a:gd name="connsiteY141" fmla="*/ 3454400 h 9537700"/>
              <a:gd name="connsiteX142" fmla="*/ 2978151 w 9524999"/>
              <a:gd name="connsiteY142" fmla="*/ 4279900 h 9537700"/>
              <a:gd name="connsiteX143" fmla="*/ 1936751 w 9524999"/>
              <a:gd name="connsiteY143" fmla="*/ 4279900 h 9537700"/>
              <a:gd name="connsiteX144" fmla="*/ 1524001 w 9524999"/>
              <a:gd name="connsiteY144" fmla="*/ 1701800 h 9537700"/>
              <a:gd name="connsiteX145" fmla="*/ 1936751 w 9524999"/>
              <a:gd name="connsiteY145" fmla="*/ 876300 h 9537700"/>
              <a:gd name="connsiteX146" fmla="*/ 2978151 w 9524999"/>
              <a:gd name="connsiteY146" fmla="*/ 876300 h 9537700"/>
              <a:gd name="connsiteX147" fmla="*/ 3390902 w 9524999"/>
              <a:gd name="connsiteY147" fmla="*/ 1701800 h 9537700"/>
              <a:gd name="connsiteX148" fmla="*/ 2978151 w 9524999"/>
              <a:gd name="connsiteY148" fmla="*/ 2527300 h 9537700"/>
              <a:gd name="connsiteX149" fmla="*/ 1936751 w 9524999"/>
              <a:gd name="connsiteY149" fmla="*/ 2527300 h 9537700"/>
              <a:gd name="connsiteX150" fmla="*/ 1 w 9524999"/>
              <a:gd name="connsiteY150" fmla="*/ 4330700 h 9537700"/>
              <a:gd name="connsiteX151" fmla="*/ 412751 w 9524999"/>
              <a:gd name="connsiteY151" fmla="*/ 3505200 h 9537700"/>
              <a:gd name="connsiteX152" fmla="*/ 1454151 w 9524999"/>
              <a:gd name="connsiteY152" fmla="*/ 3505200 h 9537700"/>
              <a:gd name="connsiteX153" fmla="*/ 1866901 w 9524999"/>
              <a:gd name="connsiteY153" fmla="*/ 4330700 h 9537700"/>
              <a:gd name="connsiteX154" fmla="*/ 1454151 w 9524999"/>
              <a:gd name="connsiteY154" fmla="*/ 5156200 h 9537700"/>
              <a:gd name="connsiteX155" fmla="*/ 412751 w 9524999"/>
              <a:gd name="connsiteY155" fmla="*/ 5156200 h 9537700"/>
              <a:gd name="connsiteX156" fmla="*/ 1 w 9524999"/>
              <a:gd name="connsiteY156" fmla="*/ 6083300 h 9537700"/>
              <a:gd name="connsiteX157" fmla="*/ 412751 w 9524999"/>
              <a:gd name="connsiteY157" fmla="*/ 5257800 h 9537700"/>
              <a:gd name="connsiteX158" fmla="*/ 1454151 w 9524999"/>
              <a:gd name="connsiteY158" fmla="*/ 5257800 h 9537700"/>
              <a:gd name="connsiteX159" fmla="*/ 1866901 w 9524999"/>
              <a:gd name="connsiteY159" fmla="*/ 6083300 h 9537700"/>
              <a:gd name="connsiteX160" fmla="*/ 1454151 w 9524999"/>
              <a:gd name="connsiteY160" fmla="*/ 6908800 h 9537700"/>
              <a:gd name="connsiteX161" fmla="*/ 412751 w 9524999"/>
              <a:gd name="connsiteY161" fmla="*/ 6908800 h 9537700"/>
              <a:gd name="connsiteX162" fmla="*/ 1 w 9524999"/>
              <a:gd name="connsiteY162" fmla="*/ 7835900 h 9537700"/>
              <a:gd name="connsiteX163" fmla="*/ 412751 w 9524999"/>
              <a:gd name="connsiteY163" fmla="*/ 7010400 h 9537700"/>
              <a:gd name="connsiteX164" fmla="*/ 1454151 w 9524999"/>
              <a:gd name="connsiteY164" fmla="*/ 7010400 h 9537700"/>
              <a:gd name="connsiteX165" fmla="*/ 1866901 w 9524999"/>
              <a:gd name="connsiteY165" fmla="*/ 7835900 h 9537700"/>
              <a:gd name="connsiteX166" fmla="*/ 1454151 w 9524999"/>
              <a:gd name="connsiteY166" fmla="*/ 8661400 h 9537700"/>
              <a:gd name="connsiteX167" fmla="*/ 412751 w 9524999"/>
              <a:gd name="connsiteY167" fmla="*/ 8661400 h 9537700"/>
              <a:gd name="connsiteX168" fmla="*/ 1 w 9524999"/>
              <a:gd name="connsiteY168" fmla="*/ 2578100 h 9537700"/>
              <a:gd name="connsiteX169" fmla="*/ 412751 w 9524999"/>
              <a:gd name="connsiteY169" fmla="*/ 1752600 h 9537700"/>
              <a:gd name="connsiteX170" fmla="*/ 1454151 w 9524999"/>
              <a:gd name="connsiteY170" fmla="*/ 1752600 h 9537700"/>
              <a:gd name="connsiteX171" fmla="*/ 1866900 w 9524999"/>
              <a:gd name="connsiteY171" fmla="*/ 2578100 h 9537700"/>
              <a:gd name="connsiteX172" fmla="*/ 1454151 w 9524999"/>
              <a:gd name="connsiteY172" fmla="*/ 3403600 h 9537700"/>
              <a:gd name="connsiteX173" fmla="*/ 412751 w 9524999"/>
              <a:gd name="connsiteY173" fmla="*/ 3403600 h 9537700"/>
              <a:gd name="connsiteX174" fmla="*/ 0 w 9524999"/>
              <a:gd name="connsiteY174" fmla="*/ 825500 h 9537700"/>
              <a:gd name="connsiteX175" fmla="*/ 412750 w 9524999"/>
              <a:gd name="connsiteY175" fmla="*/ 0 h 9537700"/>
              <a:gd name="connsiteX176" fmla="*/ 1454150 w 9524999"/>
              <a:gd name="connsiteY176" fmla="*/ 0 h 9537700"/>
              <a:gd name="connsiteX177" fmla="*/ 1866900 w 9524999"/>
              <a:gd name="connsiteY177" fmla="*/ 825500 h 9537700"/>
              <a:gd name="connsiteX178" fmla="*/ 1454150 w 9524999"/>
              <a:gd name="connsiteY178" fmla="*/ 1651000 h 9537700"/>
              <a:gd name="connsiteX179" fmla="*/ 412750 w 9524999"/>
              <a:gd name="connsiteY179" fmla="*/ 1651000 h 95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</a:cxnLst>
            <a:rect l="l" t="t" r="r" b="b"/>
            <a:pathLst>
              <a:path w="9524999" h="9537700">
                <a:moveTo>
                  <a:pt x="7658099" y="1701800"/>
                </a:moveTo>
                <a:lnTo>
                  <a:pt x="8070849" y="876300"/>
                </a:lnTo>
                <a:lnTo>
                  <a:pt x="9112249" y="876300"/>
                </a:lnTo>
                <a:lnTo>
                  <a:pt x="9524999" y="1701800"/>
                </a:lnTo>
                <a:lnTo>
                  <a:pt x="9112249" y="2527300"/>
                </a:lnTo>
                <a:lnTo>
                  <a:pt x="8070849" y="2527300"/>
                </a:lnTo>
                <a:close/>
                <a:moveTo>
                  <a:pt x="7658099" y="3454400"/>
                </a:moveTo>
                <a:lnTo>
                  <a:pt x="8070849" y="2628900"/>
                </a:lnTo>
                <a:lnTo>
                  <a:pt x="9112249" y="2628900"/>
                </a:lnTo>
                <a:lnTo>
                  <a:pt x="9524999" y="3454400"/>
                </a:lnTo>
                <a:lnTo>
                  <a:pt x="9112249" y="4279900"/>
                </a:lnTo>
                <a:lnTo>
                  <a:pt x="8070849" y="4279900"/>
                </a:lnTo>
                <a:close/>
                <a:moveTo>
                  <a:pt x="7658099" y="5207000"/>
                </a:moveTo>
                <a:lnTo>
                  <a:pt x="8070849" y="4381500"/>
                </a:lnTo>
                <a:lnTo>
                  <a:pt x="9112249" y="4381500"/>
                </a:lnTo>
                <a:lnTo>
                  <a:pt x="9524999" y="5207000"/>
                </a:lnTo>
                <a:lnTo>
                  <a:pt x="9112249" y="6032500"/>
                </a:lnTo>
                <a:lnTo>
                  <a:pt x="8070849" y="6032500"/>
                </a:lnTo>
                <a:close/>
                <a:moveTo>
                  <a:pt x="7658099" y="6959600"/>
                </a:moveTo>
                <a:lnTo>
                  <a:pt x="8070849" y="6134100"/>
                </a:lnTo>
                <a:lnTo>
                  <a:pt x="9112249" y="6134100"/>
                </a:lnTo>
                <a:lnTo>
                  <a:pt x="9524999" y="6959600"/>
                </a:lnTo>
                <a:lnTo>
                  <a:pt x="9112249" y="7785100"/>
                </a:lnTo>
                <a:lnTo>
                  <a:pt x="8070849" y="7785100"/>
                </a:lnTo>
                <a:close/>
                <a:moveTo>
                  <a:pt x="7658099" y="8712200"/>
                </a:moveTo>
                <a:lnTo>
                  <a:pt x="8070849" y="7886700"/>
                </a:lnTo>
                <a:lnTo>
                  <a:pt x="9112249" y="7886700"/>
                </a:lnTo>
                <a:lnTo>
                  <a:pt x="9524999" y="8712200"/>
                </a:lnTo>
                <a:lnTo>
                  <a:pt x="9112249" y="9537700"/>
                </a:lnTo>
                <a:lnTo>
                  <a:pt x="8070849" y="9537700"/>
                </a:lnTo>
                <a:close/>
                <a:moveTo>
                  <a:pt x="6134099" y="825500"/>
                </a:moveTo>
                <a:lnTo>
                  <a:pt x="6546849" y="0"/>
                </a:lnTo>
                <a:lnTo>
                  <a:pt x="7588249" y="0"/>
                </a:lnTo>
                <a:lnTo>
                  <a:pt x="8000999" y="825500"/>
                </a:lnTo>
                <a:lnTo>
                  <a:pt x="7588249" y="1651000"/>
                </a:lnTo>
                <a:lnTo>
                  <a:pt x="6546849" y="1651000"/>
                </a:lnTo>
                <a:close/>
                <a:moveTo>
                  <a:pt x="6134099" y="2578100"/>
                </a:moveTo>
                <a:lnTo>
                  <a:pt x="6546849" y="1752600"/>
                </a:lnTo>
                <a:lnTo>
                  <a:pt x="7588249" y="1752600"/>
                </a:lnTo>
                <a:lnTo>
                  <a:pt x="8000999" y="2578100"/>
                </a:lnTo>
                <a:lnTo>
                  <a:pt x="7588249" y="3403600"/>
                </a:lnTo>
                <a:lnTo>
                  <a:pt x="6546849" y="3403600"/>
                </a:lnTo>
                <a:close/>
                <a:moveTo>
                  <a:pt x="6134099" y="4330700"/>
                </a:moveTo>
                <a:lnTo>
                  <a:pt x="6546849" y="3505200"/>
                </a:lnTo>
                <a:lnTo>
                  <a:pt x="7588249" y="3505200"/>
                </a:lnTo>
                <a:lnTo>
                  <a:pt x="8000999" y="4330700"/>
                </a:lnTo>
                <a:lnTo>
                  <a:pt x="7588249" y="5156200"/>
                </a:lnTo>
                <a:lnTo>
                  <a:pt x="6546849" y="5156200"/>
                </a:lnTo>
                <a:close/>
                <a:moveTo>
                  <a:pt x="6134099" y="6083300"/>
                </a:moveTo>
                <a:lnTo>
                  <a:pt x="6546849" y="5257800"/>
                </a:lnTo>
                <a:lnTo>
                  <a:pt x="7588249" y="5257800"/>
                </a:lnTo>
                <a:lnTo>
                  <a:pt x="8000999" y="6083300"/>
                </a:lnTo>
                <a:lnTo>
                  <a:pt x="7588249" y="6908800"/>
                </a:lnTo>
                <a:lnTo>
                  <a:pt x="6546849" y="6908800"/>
                </a:lnTo>
                <a:close/>
                <a:moveTo>
                  <a:pt x="6134099" y="7835900"/>
                </a:moveTo>
                <a:lnTo>
                  <a:pt x="6546849" y="7010400"/>
                </a:lnTo>
                <a:lnTo>
                  <a:pt x="7588249" y="7010400"/>
                </a:lnTo>
                <a:lnTo>
                  <a:pt x="8000999" y="7835900"/>
                </a:lnTo>
                <a:lnTo>
                  <a:pt x="7588249" y="8661400"/>
                </a:lnTo>
                <a:lnTo>
                  <a:pt x="6546849" y="8661400"/>
                </a:lnTo>
                <a:close/>
                <a:moveTo>
                  <a:pt x="4572001" y="1701800"/>
                </a:moveTo>
                <a:lnTo>
                  <a:pt x="4984749" y="876300"/>
                </a:lnTo>
                <a:lnTo>
                  <a:pt x="6026149" y="876300"/>
                </a:lnTo>
                <a:lnTo>
                  <a:pt x="6438899" y="1701800"/>
                </a:lnTo>
                <a:lnTo>
                  <a:pt x="6026149" y="2527300"/>
                </a:lnTo>
                <a:lnTo>
                  <a:pt x="4984749" y="2527300"/>
                </a:lnTo>
                <a:close/>
                <a:moveTo>
                  <a:pt x="4572001" y="3454400"/>
                </a:moveTo>
                <a:lnTo>
                  <a:pt x="4984749" y="2628900"/>
                </a:lnTo>
                <a:lnTo>
                  <a:pt x="6026149" y="2628900"/>
                </a:lnTo>
                <a:lnTo>
                  <a:pt x="6438899" y="3454400"/>
                </a:lnTo>
                <a:lnTo>
                  <a:pt x="6026149" y="4279900"/>
                </a:lnTo>
                <a:lnTo>
                  <a:pt x="4984749" y="4279900"/>
                </a:lnTo>
                <a:close/>
                <a:moveTo>
                  <a:pt x="4572001" y="5207000"/>
                </a:moveTo>
                <a:lnTo>
                  <a:pt x="4984749" y="4381500"/>
                </a:lnTo>
                <a:lnTo>
                  <a:pt x="6026149" y="4381500"/>
                </a:lnTo>
                <a:lnTo>
                  <a:pt x="6438899" y="5207000"/>
                </a:lnTo>
                <a:lnTo>
                  <a:pt x="6026149" y="6032500"/>
                </a:lnTo>
                <a:lnTo>
                  <a:pt x="4984749" y="6032500"/>
                </a:lnTo>
                <a:close/>
                <a:moveTo>
                  <a:pt x="4572001" y="6959600"/>
                </a:moveTo>
                <a:lnTo>
                  <a:pt x="4984749" y="6134100"/>
                </a:lnTo>
                <a:lnTo>
                  <a:pt x="6026149" y="6134100"/>
                </a:lnTo>
                <a:lnTo>
                  <a:pt x="6438899" y="6959600"/>
                </a:lnTo>
                <a:lnTo>
                  <a:pt x="6026149" y="7785100"/>
                </a:lnTo>
                <a:lnTo>
                  <a:pt x="4984749" y="7785100"/>
                </a:lnTo>
                <a:close/>
                <a:moveTo>
                  <a:pt x="4572001" y="8712200"/>
                </a:moveTo>
                <a:lnTo>
                  <a:pt x="4984749" y="7886700"/>
                </a:lnTo>
                <a:lnTo>
                  <a:pt x="6026149" y="7886700"/>
                </a:lnTo>
                <a:lnTo>
                  <a:pt x="6438899" y="8712200"/>
                </a:lnTo>
                <a:lnTo>
                  <a:pt x="6026149" y="9537700"/>
                </a:lnTo>
                <a:lnTo>
                  <a:pt x="4984749" y="9537700"/>
                </a:lnTo>
                <a:close/>
                <a:moveTo>
                  <a:pt x="3048002" y="825500"/>
                </a:moveTo>
                <a:lnTo>
                  <a:pt x="3460751" y="0"/>
                </a:lnTo>
                <a:lnTo>
                  <a:pt x="4502152" y="0"/>
                </a:lnTo>
                <a:lnTo>
                  <a:pt x="4914899" y="825500"/>
                </a:lnTo>
                <a:lnTo>
                  <a:pt x="4502152" y="1651000"/>
                </a:lnTo>
                <a:lnTo>
                  <a:pt x="3460751" y="1651000"/>
                </a:lnTo>
                <a:close/>
                <a:moveTo>
                  <a:pt x="3048002" y="2578100"/>
                </a:moveTo>
                <a:lnTo>
                  <a:pt x="3460751" y="1752600"/>
                </a:lnTo>
                <a:lnTo>
                  <a:pt x="4502152" y="1752600"/>
                </a:lnTo>
                <a:lnTo>
                  <a:pt x="4914899" y="2578100"/>
                </a:lnTo>
                <a:lnTo>
                  <a:pt x="4502152" y="3403600"/>
                </a:lnTo>
                <a:lnTo>
                  <a:pt x="3460751" y="3403600"/>
                </a:lnTo>
                <a:close/>
                <a:moveTo>
                  <a:pt x="3048002" y="4330700"/>
                </a:moveTo>
                <a:lnTo>
                  <a:pt x="3460751" y="3505200"/>
                </a:lnTo>
                <a:lnTo>
                  <a:pt x="4502152" y="3505200"/>
                </a:lnTo>
                <a:lnTo>
                  <a:pt x="4914899" y="4330700"/>
                </a:lnTo>
                <a:lnTo>
                  <a:pt x="4502152" y="5156200"/>
                </a:lnTo>
                <a:lnTo>
                  <a:pt x="3460751" y="5156200"/>
                </a:lnTo>
                <a:close/>
                <a:moveTo>
                  <a:pt x="3048002" y="6083300"/>
                </a:moveTo>
                <a:lnTo>
                  <a:pt x="3460751" y="5257800"/>
                </a:lnTo>
                <a:lnTo>
                  <a:pt x="4502152" y="5257800"/>
                </a:lnTo>
                <a:lnTo>
                  <a:pt x="4914899" y="6083300"/>
                </a:lnTo>
                <a:lnTo>
                  <a:pt x="4502152" y="6908800"/>
                </a:lnTo>
                <a:lnTo>
                  <a:pt x="3460751" y="6908800"/>
                </a:lnTo>
                <a:close/>
                <a:moveTo>
                  <a:pt x="3048002" y="7835900"/>
                </a:moveTo>
                <a:lnTo>
                  <a:pt x="3460751" y="7010400"/>
                </a:lnTo>
                <a:lnTo>
                  <a:pt x="4502152" y="7010400"/>
                </a:lnTo>
                <a:lnTo>
                  <a:pt x="4914899" y="7835900"/>
                </a:lnTo>
                <a:lnTo>
                  <a:pt x="4502152" y="8661400"/>
                </a:lnTo>
                <a:lnTo>
                  <a:pt x="3460751" y="8661400"/>
                </a:lnTo>
                <a:close/>
                <a:moveTo>
                  <a:pt x="1524002" y="8712200"/>
                </a:moveTo>
                <a:lnTo>
                  <a:pt x="1936751" y="7886700"/>
                </a:lnTo>
                <a:lnTo>
                  <a:pt x="2978151" y="7886700"/>
                </a:lnTo>
                <a:lnTo>
                  <a:pt x="3390902" y="8712200"/>
                </a:lnTo>
                <a:lnTo>
                  <a:pt x="2978151" y="9537700"/>
                </a:lnTo>
                <a:lnTo>
                  <a:pt x="1936751" y="9537700"/>
                </a:lnTo>
                <a:close/>
                <a:moveTo>
                  <a:pt x="1524001" y="6959600"/>
                </a:moveTo>
                <a:lnTo>
                  <a:pt x="1936751" y="6134100"/>
                </a:lnTo>
                <a:lnTo>
                  <a:pt x="2978151" y="6134100"/>
                </a:lnTo>
                <a:lnTo>
                  <a:pt x="3390902" y="6959600"/>
                </a:lnTo>
                <a:lnTo>
                  <a:pt x="2978151" y="7785100"/>
                </a:lnTo>
                <a:lnTo>
                  <a:pt x="1936751" y="7785100"/>
                </a:lnTo>
                <a:close/>
                <a:moveTo>
                  <a:pt x="1524001" y="5207000"/>
                </a:moveTo>
                <a:lnTo>
                  <a:pt x="1936751" y="4381500"/>
                </a:lnTo>
                <a:lnTo>
                  <a:pt x="2978151" y="4381500"/>
                </a:lnTo>
                <a:lnTo>
                  <a:pt x="3390902" y="5207000"/>
                </a:lnTo>
                <a:lnTo>
                  <a:pt x="2978151" y="6032500"/>
                </a:lnTo>
                <a:lnTo>
                  <a:pt x="1936751" y="6032500"/>
                </a:lnTo>
                <a:close/>
                <a:moveTo>
                  <a:pt x="1524001" y="3454400"/>
                </a:moveTo>
                <a:lnTo>
                  <a:pt x="1936751" y="2628900"/>
                </a:lnTo>
                <a:lnTo>
                  <a:pt x="2978151" y="2628900"/>
                </a:lnTo>
                <a:lnTo>
                  <a:pt x="3390902" y="3454400"/>
                </a:lnTo>
                <a:lnTo>
                  <a:pt x="2978151" y="4279900"/>
                </a:lnTo>
                <a:lnTo>
                  <a:pt x="1936751" y="4279900"/>
                </a:lnTo>
                <a:close/>
                <a:moveTo>
                  <a:pt x="1524001" y="1701800"/>
                </a:moveTo>
                <a:lnTo>
                  <a:pt x="1936751" y="876300"/>
                </a:lnTo>
                <a:lnTo>
                  <a:pt x="2978151" y="876300"/>
                </a:lnTo>
                <a:lnTo>
                  <a:pt x="3390902" y="1701800"/>
                </a:lnTo>
                <a:lnTo>
                  <a:pt x="2978151" y="2527300"/>
                </a:lnTo>
                <a:lnTo>
                  <a:pt x="1936751" y="2527300"/>
                </a:lnTo>
                <a:close/>
                <a:moveTo>
                  <a:pt x="1" y="4330700"/>
                </a:moveTo>
                <a:lnTo>
                  <a:pt x="412751" y="3505200"/>
                </a:lnTo>
                <a:lnTo>
                  <a:pt x="1454151" y="3505200"/>
                </a:lnTo>
                <a:lnTo>
                  <a:pt x="1866901" y="4330700"/>
                </a:lnTo>
                <a:lnTo>
                  <a:pt x="1454151" y="5156200"/>
                </a:lnTo>
                <a:lnTo>
                  <a:pt x="412751" y="5156200"/>
                </a:lnTo>
                <a:close/>
                <a:moveTo>
                  <a:pt x="1" y="6083300"/>
                </a:moveTo>
                <a:lnTo>
                  <a:pt x="412751" y="5257800"/>
                </a:lnTo>
                <a:lnTo>
                  <a:pt x="1454151" y="5257800"/>
                </a:lnTo>
                <a:lnTo>
                  <a:pt x="1866901" y="6083300"/>
                </a:lnTo>
                <a:lnTo>
                  <a:pt x="1454151" y="6908800"/>
                </a:lnTo>
                <a:lnTo>
                  <a:pt x="412751" y="6908800"/>
                </a:lnTo>
                <a:close/>
                <a:moveTo>
                  <a:pt x="1" y="7835900"/>
                </a:moveTo>
                <a:lnTo>
                  <a:pt x="412751" y="7010400"/>
                </a:lnTo>
                <a:lnTo>
                  <a:pt x="1454151" y="7010400"/>
                </a:lnTo>
                <a:lnTo>
                  <a:pt x="1866901" y="7835900"/>
                </a:lnTo>
                <a:lnTo>
                  <a:pt x="1454151" y="8661400"/>
                </a:lnTo>
                <a:lnTo>
                  <a:pt x="412751" y="8661400"/>
                </a:lnTo>
                <a:close/>
                <a:moveTo>
                  <a:pt x="1" y="2578100"/>
                </a:moveTo>
                <a:lnTo>
                  <a:pt x="412751" y="1752600"/>
                </a:lnTo>
                <a:lnTo>
                  <a:pt x="1454151" y="1752600"/>
                </a:lnTo>
                <a:lnTo>
                  <a:pt x="1866900" y="2578100"/>
                </a:lnTo>
                <a:lnTo>
                  <a:pt x="1454151" y="3403600"/>
                </a:lnTo>
                <a:lnTo>
                  <a:pt x="412751" y="3403600"/>
                </a:lnTo>
                <a:close/>
                <a:moveTo>
                  <a:pt x="0" y="825500"/>
                </a:moveTo>
                <a:lnTo>
                  <a:pt x="412750" y="0"/>
                </a:lnTo>
                <a:lnTo>
                  <a:pt x="1454150" y="0"/>
                </a:lnTo>
                <a:lnTo>
                  <a:pt x="1866900" y="825500"/>
                </a:lnTo>
                <a:lnTo>
                  <a:pt x="1454150" y="1651000"/>
                </a:lnTo>
                <a:lnTo>
                  <a:pt x="412750" y="1651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effectLst>
            <a:softEdge rad="31750"/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8912" y="2455271"/>
            <a:ext cx="47279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5400" b="1" spc="50" dirty="0">
              <a:ln w="9525" cmpd="sng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125B1-25CA-4CC3-92D1-2FD9B1D08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95" y="4381500"/>
            <a:ext cx="1991406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2386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431</Words>
  <Application>Microsoft Office PowerPoint</Application>
  <PresentationFormat>Widescreen</PresentationFormat>
  <Paragraphs>188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Charith Dinushka</dc:creator>
  <cp:lastModifiedBy>Ken Karanja</cp:lastModifiedBy>
  <cp:revision>94</cp:revision>
  <dcterms:created xsi:type="dcterms:W3CDTF">2023-10-29T17:16:32Z</dcterms:created>
  <dcterms:modified xsi:type="dcterms:W3CDTF">2025-06-19T06:25:48Z</dcterms:modified>
</cp:coreProperties>
</file>