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E149D-4259-4EE2-AD61-53782A71938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B2BAA-DE8B-42D9-AC31-C8B90ED61BA5}" v="692" dt="2022-10-16T07:01:1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5BDD1-5FB1-4969-A5B4-7FC1690DE93D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528A94-744D-428B-9A09-E6E1125A21D3}">
      <dgm:prSet/>
      <dgm:spPr/>
      <dgm:t>
        <a:bodyPr/>
        <a:lstStyle/>
        <a:p>
          <a:r>
            <a:rPr lang="en-US"/>
            <a:t>Converting text to lower case</a:t>
          </a:r>
        </a:p>
      </dgm:t>
    </dgm:pt>
    <dgm:pt modelId="{E00D0999-3758-4721-BC28-D3F2E3E175B9}" type="parTrans" cxnId="{EEC48088-9C11-428E-94E0-A43C90DF1EDD}">
      <dgm:prSet/>
      <dgm:spPr/>
      <dgm:t>
        <a:bodyPr/>
        <a:lstStyle/>
        <a:p>
          <a:endParaRPr lang="en-US"/>
        </a:p>
      </dgm:t>
    </dgm:pt>
    <dgm:pt modelId="{D587C862-D8FF-4A6B-A6E4-6F10C9B460D8}" type="sibTrans" cxnId="{EEC48088-9C11-428E-94E0-A43C90DF1EDD}">
      <dgm:prSet/>
      <dgm:spPr/>
      <dgm:t>
        <a:bodyPr/>
        <a:lstStyle/>
        <a:p>
          <a:endParaRPr lang="en-US"/>
        </a:p>
      </dgm:t>
    </dgm:pt>
    <dgm:pt modelId="{39017069-836F-4E9E-9BF7-4745C2D9AD07}">
      <dgm:prSet/>
      <dgm:spPr/>
      <dgm:t>
        <a:bodyPr/>
        <a:lstStyle/>
        <a:p>
          <a:r>
            <a:rPr lang="en-US"/>
            <a:t>Remove brackets</a:t>
          </a:r>
        </a:p>
      </dgm:t>
    </dgm:pt>
    <dgm:pt modelId="{404DF9D6-88FE-4B3F-9C39-FDA5BE7EEB18}" type="parTrans" cxnId="{1EE0F602-F69F-41D9-BA45-16835D7A49E1}">
      <dgm:prSet/>
      <dgm:spPr/>
      <dgm:t>
        <a:bodyPr/>
        <a:lstStyle/>
        <a:p>
          <a:endParaRPr lang="en-US"/>
        </a:p>
      </dgm:t>
    </dgm:pt>
    <dgm:pt modelId="{3BDB2F25-BD51-451B-BFFD-90E94AE333BF}" type="sibTrans" cxnId="{1EE0F602-F69F-41D9-BA45-16835D7A49E1}">
      <dgm:prSet/>
      <dgm:spPr/>
      <dgm:t>
        <a:bodyPr/>
        <a:lstStyle/>
        <a:p>
          <a:endParaRPr lang="en-US"/>
        </a:p>
      </dgm:t>
    </dgm:pt>
    <dgm:pt modelId="{9644507A-51F1-42EA-AAFD-B464CC81536F}">
      <dgm:prSet/>
      <dgm:spPr/>
      <dgm:t>
        <a:bodyPr/>
        <a:lstStyle/>
        <a:p>
          <a:r>
            <a:rPr lang="en-US"/>
            <a:t>Remove punctuations</a:t>
          </a:r>
        </a:p>
      </dgm:t>
    </dgm:pt>
    <dgm:pt modelId="{A8FFA6C6-B349-4600-A2F9-DC471C6FCBAC}" type="parTrans" cxnId="{37EF2D87-957C-4593-B378-87E8D813697D}">
      <dgm:prSet/>
      <dgm:spPr/>
      <dgm:t>
        <a:bodyPr/>
        <a:lstStyle/>
        <a:p>
          <a:endParaRPr lang="en-US"/>
        </a:p>
      </dgm:t>
    </dgm:pt>
    <dgm:pt modelId="{69DABE86-7460-450C-9953-A43B091238B8}" type="sibTrans" cxnId="{37EF2D87-957C-4593-B378-87E8D813697D}">
      <dgm:prSet/>
      <dgm:spPr/>
      <dgm:t>
        <a:bodyPr/>
        <a:lstStyle/>
        <a:p>
          <a:endParaRPr lang="en-US"/>
        </a:p>
      </dgm:t>
    </dgm:pt>
    <dgm:pt modelId="{45631F31-7E54-4405-97D5-CE820175B56D}">
      <dgm:prSet/>
      <dgm:spPr/>
      <dgm:t>
        <a:bodyPr/>
        <a:lstStyle/>
        <a:p>
          <a:r>
            <a:rPr lang="en-US"/>
            <a:t>Remove words containing numbers</a:t>
          </a:r>
        </a:p>
      </dgm:t>
    </dgm:pt>
    <dgm:pt modelId="{38BEAD03-2AE1-4487-91A3-3FD3C514C840}" type="parTrans" cxnId="{24AEE23E-E9D6-4F8E-8905-ABDFF92CEB19}">
      <dgm:prSet/>
      <dgm:spPr/>
      <dgm:t>
        <a:bodyPr/>
        <a:lstStyle/>
        <a:p>
          <a:endParaRPr lang="en-US"/>
        </a:p>
      </dgm:t>
    </dgm:pt>
    <dgm:pt modelId="{0265D36E-ED0F-4CD6-AB07-DF7AA247B16F}" type="sibTrans" cxnId="{24AEE23E-E9D6-4F8E-8905-ABDFF92CEB19}">
      <dgm:prSet/>
      <dgm:spPr/>
      <dgm:t>
        <a:bodyPr/>
        <a:lstStyle/>
        <a:p>
          <a:endParaRPr lang="en-US"/>
        </a:p>
      </dgm:t>
    </dgm:pt>
    <dgm:pt modelId="{D6E09599-B84B-4826-B9F0-4FA104567E92}" type="pres">
      <dgm:prSet presAssocID="{6485BDD1-5FB1-4969-A5B4-7FC1690DE93D}" presName="linearFlow" presStyleCnt="0">
        <dgm:presLayoutVars>
          <dgm:resizeHandles val="exact"/>
        </dgm:presLayoutVars>
      </dgm:prSet>
      <dgm:spPr/>
    </dgm:pt>
    <dgm:pt modelId="{8FEB475D-D519-4F16-9D94-55936203CD0D}" type="pres">
      <dgm:prSet presAssocID="{70528A94-744D-428B-9A09-E6E1125A21D3}" presName="node" presStyleLbl="node1" presStyleIdx="0" presStyleCnt="4">
        <dgm:presLayoutVars>
          <dgm:bulletEnabled val="1"/>
        </dgm:presLayoutVars>
      </dgm:prSet>
      <dgm:spPr/>
    </dgm:pt>
    <dgm:pt modelId="{E1DCB49E-98EC-44E5-80E2-893E430BF510}" type="pres">
      <dgm:prSet presAssocID="{D587C862-D8FF-4A6B-A6E4-6F10C9B460D8}" presName="sibTrans" presStyleLbl="sibTrans2D1" presStyleIdx="0" presStyleCnt="3"/>
      <dgm:spPr/>
    </dgm:pt>
    <dgm:pt modelId="{784FD6E8-5D25-4070-9812-E5E6884EAABE}" type="pres">
      <dgm:prSet presAssocID="{D587C862-D8FF-4A6B-A6E4-6F10C9B460D8}" presName="connectorText" presStyleLbl="sibTrans2D1" presStyleIdx="0" presStyleCnt="3"/>
      <dgm:spPr/>
    </dgm:pt>
    <dgm:pt modelId="{351E600B-EE71-4729-BBC4-EB6B55D3E1A7}" type="pres">
      <dgm:prSet presAssocID="{39017069-836F-4E9E-9BF7-4745C2D9AD07}" presName="node" presStyleLbl="node1" presStyleIdx="1" presStyleCnt="4">
        <dgm:presLayoutVars>
          <dgm:bulletEnabled val="1"/>
        </dgm:presLayoutVars>
      </dgm:prSet>
      <dgm:spPr/>
    </dgm:pt>
    <dgm:pt modelId="{A911CB3B-B836-4796-902D-AFB45C595B88}" type="pres">
      <dgm:prSet presAssocID="{3BDB2F25-BD51-451B-BFFD-90E94AE333BF}" presName="sibTrans" presStyleLbl="sibTrans2D1" presStyleIdx="1" presStyleCnt="3"/>
      <dgm:spPr/>
    </dgm:pt>
    <dgm:pt modelId="{175214B5-38E9-4A6C-A598-F39FF64572BE}" type="pres">
      <dgm:prSet presAssocID="{3BDB2F25-BD51-451B-BFFD-90E94AE333BF}" presName="connectorText" presStyleLbl="sibTrans2D1" presStyleIdx="1" presStyleCnt="3"/>
      <dgm:spPr/>
    </dgm:pt>
    <dgm:pt modelId="{5A6CC6B2-3D1B-4127-8880-4229DCCB0E7F}" type="pres">
      <dgm:prSet presAssocID="{9644507A-51F1-42EA-AAFD-B464CC81536F}" presName="node" presStyleLbl="node1" presStyleIdx="2" presStyleCnt="4">
        <dgm:presLayoutVars>
          <dgm:bulletEnabled val="1"/>
        </dgm:presLayoutVars>
      </dgm:prSet>
      <dgm:spPr/>
    </dgm:pt>
    <dgm:pt modelId="{D56D634E-5F6D-4939-8386-970A2FC58DD3}" type="pres">
      <dgm:prSet presAssocID="{69DABE86-7460-450C-9953-A43B091238B8}" presName="sibTrans" presStyleLbl="sibTrans2D1" presStyleIdx="2" presStyleCnt="3"/>
      <dgm:spPr/>
    </dgm:pt>
    <dgm:pt modelId="{480BF554-BFAD-4BE1-96AC-9391E29775BB}" type="pres">
      <dgm:prSet presAssocID="{69DABE86-7460-450C-9953-A43B091238B8}" presName="connectorText" presStyleLbl="sibTrans2D1" presStyleIdx="2" presStyleCnt="3"/>
      <dgm:spPr/>
    </dgm:pt>
    <dgm:pt modelId="{6683D4F0-851D-46C5-9547-B9C5DF032B96}" type="pres">
      <dgm:prSet presAssocID="{45631F31-7E54-4405-97D5-CE820175B56D}" presName="node" presStyleLbl="node1" presStyleIdx="3" presStyleCnt="4">
        <dgm:presLayoutVars>
          <dgm:bulletEnabled val="1"/>
        </dgm:presLayoutVars>
      </dgm:prSet>
      <dgm:spPr/>
    </dgm:pt>
  </dgm:ptLst>
  <dgm:cxnLst>
    <dgm:cxn modelId="{1EE0F602-F69F-41D9-BA45-16835D7A49E1}" srcId="{6485BDD1-5FB1-4969-A5B4-7FC1690DE93D}" destId="{39017069-836F-4E9E-9BF7-4745C2D9AD07}" srcOrd="1" destOrd="0" parTransId="{404DF9D6-88FE-4B3F-9C39-FDA5BE7EEB18}" sibTransId="{3BDB2F25-BD51-451B-BFFD-90E94AE333BF}"/>
    <dgm:cxn modelId="{E243C015-8F29-4F9F-B1EC-FCA09E31F247}" type="presOf" srcId="{69DABE86-7460-450C-9953-A43B091238B8}" destId="{D56D634E-5F6D-4939-8386-970A2FC58DD3}" srcOrd="0" destOrd="0" presId="urn:microsoft.com/office/officeart/2005/8/layout/process2"/>
    <dgm:cxn modelId="{27A5F41C-2674-4ACD-AFE8-17E14AF89DEA}" type="presOf" srcId="{69DABE86-7460-450C-9953-A43B091238B8}" destId="{480BF554-BFAD-4BE1-96AC-9391E29775BB}" srcOrd="1" destOrd="0" presId="urn:microsoft.com/office/officeart/2005/8/layout/process2"/>
    <dgm:cxn modelId="{BD03FF2C-708D-4277-8ECF-C7714A3ED84B}" type="presOf" srcId="{3BDB2F25-BD51-451B-BFFD-90E94AE333BF}" destId="{A911CB3B-B836-4796-902D-AFB45C595B88}" srcOrd="0" destOrd="0" presId="urn:microsoft.com/office/officeart/2005/8/layout/process2"/>
    <dgm:cxn modelId="{664B002E-B98C-4314-BC62-02E8F1179922}" type="presOf" srcId="{45631F31-7E54-4405-97D5-CE820175B56D}" destId="{6683D4F0-851D-46C5-9547-B9C5DF032B96}" srcOrd="0" destOrd="0" presId="urn:microsoft.com/office/officeart/2005/8/layout/process2"/>
    <dgm:cxn modelId="{24AEE23E-E9D6-4F8E-8905-ABDFF92CEB19}" srcId="{6485BDD1-5FB1-4969-A5B4-7FC1690DE93D}" destId="{45631F31-7E54-4405-97D5-CE820175B56D}" srcOrd="3" destOrd="0" parTransId="{38BEAD03-2AE1-4487-91A3-3FD3C514C840}" sibTransId="{0265D36E-ED0F-4CD6-AB07-DF7AA247B16F}"/>
    <dgm:cxn modelId="{072FFD3F-1FB9-4E6A-B884-8C3DF53A8CA9}" type="presOf" srcId="{3BDB2F25-BD51-451B-BFFD-90E94AE333BF}" destId="{175214B5-38E9-4A6C-A598-F39FF64572BE}" srcOrd="1" destOrd="0" presId="urn:microsoft.com/office/officeart/2005/8/layout/process2"/>
    <dgm:cxn modelId="{7387A36F-5B93-4D16-9C91-62857E3D2BDE}" type="presOf" srcId="{70528A94-744D-428B-9A09-E6E1125A21D3}" destId="{8FEB475D-D519-4F16-9D94-55936203CD0D}" srcOrd="0" destOrd="0" presId="urn:microsoft.com/office/officeart/2005/8/layout/process2"/>
    <dgm:cxn modelId="{62273856-FAFC-4C8B-9405-CED6785E42DE}" type="presOf" srcId="{39017069-836F-4E9E-9BF7-4745C2D9AD07}" destId="{351E600B-EE71-4729-BBC4-EB6B55D3E1A7}" srcOrd="0" destOrd="0" presId="urn:microsoft.com/office/officeart/2005/8/layout/process2"/>
    <dgm:cxn modelId="{BE641659-0018-44CE-BC9D-1AE453F4B5EE}" type="presOf" srcId="{D587C862-D8FF-4A6B-A6E4-6F10C9B460D8}" destId="{E1DCB49E-98EC-44E5-80E2-893E430BF510}" srcOrd="0" destOrd="0" presId="urn:microsoft.com/office/officeart/2005/8/layout/process2"/>
    <dgm:cxn modelId="{37EF2D87-957C-4593-B378-87E8D813697D}" srcId="{6485BDD1-5FB1-4969-A5B4-7FC1690DE93D}" destId="{9644507A-51F1-42EA-AAFD-B464CC81536F}" srcOrd="2" destOrd="0" parTransId="{A8FFA6C6-B349-4600-A2F9-DC471C6FCBAC}" sibTransId="{69DABE86-7460-450C-9953-A43B091238B8}"/>
    <dgm:cxn modelId="{EEC48088-9C11-428E-94E0-A43C90DF1EDD}" srcId="{6485BDD1-5FB1-4969-A5B4-7FC1690DE93D}" destId="{70528A94-744D-428B-9A09-E6E1125A21D3}" srcOrd="0" destOrd="0" parTransId="{E00D0999-3758-4721-BC28-D3F2E3E175B9}" sibTransId="{D587C862-D8FF-4A6B-A6E4-6F10C9B460D8}"/>
    <dgm:cxn modelId="{E5B2CD98-47E9-4289-B3CD-166BF8DAE25E}" type="presOf" srcId="{9644507A-51F1-42EA-AAFD-B464CC81536F}" destId="{5A6CC6B2-3D1B-4127-8880-4229DCCB0E7F}" srcOrd="0" destOrd="0" presId="urn:microsoft.com/office/officeart/2005/8/layout/process2"/>
    <dgm:cxn modelId="{4FF720D4-758D-4CAE-B1BA-D5104554B955}" type="presOf" srcId="{D587C862-D8FF-4A6B-A6E4-6F10C9B460D8}" destId="{784FD6E8-5D25-4070-9812-E5E6884EAABE}" srcOrd="1" destOrd="0" presId="urn:microsoft.com/office/officeart/2005/8/layout/process2"/>
    <dgm:cxn modelId="{DA1B6FEC-EBBB-4742-BB95-A13439F69ACE}" type="presOf" srcId="{6485BDD1-5FB1-4969-A5B4-7FC1690DE93D}" destId="{D6E09599-B84B-4826-B9F0-4FA104567E92}" srcOrd="0" destOrd="0" presId="urn:microsoft.com/office/officeart/2005/8/layout/process2"/>
    <dgm:cxn modelId="{1D298DAA-4813-4415-A2C1-C51049872BB4}" type="presParOf" srcId="{D6E09599-B84B-4826-B9F0-4FA104567E92}" destId="{8FEB475D-D519-4F16-9D94-55936203CD0D}" srcOrd="0" destOrd="0" presId="urn:microsoft.com/office/officeart/2005/8/layout/process2"/>
    <dgm:cxn modelId="{AE6A09B1-B7CC-45AA-BB90-AB8C10E08800}" type="presParOf" srcId="{D6E09599-B84B-4826-B9F0-4FA104567E92}" destId="{E1DCB49E-98EC-44E5-80E2-893E430BF510}" srcOrd="1" destOrd="0" presId="urn:microsoft.com/office/officeart/2005/8/layout/process2"/>
    <dgm:cxn modelId="{5DE3A63B-49A8-48B4-8DDE-19BEB175A052}" type="presParOf" srcId="{E1DCB49E-98EC-44E5-80E2-893E430BF510}" destId="{784FD6E8-5D25-4070-9812-E5E6884EAABE}" srcOrd="0" destOrd="0" presId="urn:microsoft.com/office/officeart/2005/8/layout/process2"/>
    <dgm:cxn modelId="{58F3B628-742C-4150-81E2-F34EDF729987}" type="presParOf" srcId="{D6E09599-B84B-4826-B9F0-4FA104567E92}" destId="{351E600B-EE71-4729-BBC4-EB6B55D3E1A7}" srcOrd="2" destOrd="0" presId="urn:microsoft.com/office/officeart/2005/8/layout/process2"/>
    <dgm:cxn modelId="{33CCD5A9-479D-47E2-8ED3-67FB6F64B91A}" type="presParOf" srcId="{D6E09599-B84B-4826-B9F0-4FA104567E92}" destId="{A911CB3B-B836-4796-902D-AFB45C595B88}" srcOrd="3" destOrd="0" presId="urn:microsoft.com/office/officeart/2005/8/layout/process2"/>
    <dgm:cxn modelId="{C89309D0-7426-4265-9409-4B88C17AF8F3}" type="presParOf" srcId="{A911CB3B-B836-4796-902D-AFB45C595B88}" destId="{175214B5-38E9-4A6C-A598-F39FF64572BE}" srcOrd="0" destOrd="0" presId="urn:microsoft.com/office/officeart/2005/8/layout/process2"/>
    <dgm:cxn modelId="{1C2C84DB-5995-48FD-802A-DC58A35B2E15}" type="presParOf" srcId="{D6E09599-B84B-4826-B9F0-4FA104567E92}" destId="{5A6CC6B2-3D1B-4127-8880-4229DCCB0E7F}" srcOrd="4" destOrd="0" presId="urn:microsoft.com/office/officeart/2005/8/layout/process2"/>
    <dgm:cxn modelId="{E73F02DF-D4B5-4690-AC6F-CD6D981411F1}" type="presParOf" srcId="{D6E09599-B84B-4826-B9F0-4FA104567E92}" destId="{D56D634E-5F6D-4939-8386-970A2FC58DD3}" srcOrd="5" destOrd="0" presId="urn:microsoft.com/office/officeart/2005/8/layout/process2"/>
    <dgm:cxn modelId="{17D4FD7E-61DF-4745-BDD4-7A3D79B2EE63}" type="presParOf" srcId="{D56D634E-5F6D-4939-8386-970A2FC58DD3}" destId="{480BF554-BFAD-4BE1-96AC-9391E29775BB}" srcOrd="0" destOrd="0" presId="urn:microsoft.com/office/officeart/2005/8/layout/process2"/>
    <dgm:cxn modelId="{C5B671AB-E744-4C91-87DC-7735F2B6820F}" type="presParOf" srcId="{D6E09599-B84B-4826-B9F0-4FA104567E92}" destId="{6683D4F0-851D-46C5-9547-B9C5DF032B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00BDF-E19E-4DE1-9881-773AC9E5F9D4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D9B1B4-B4ED-49DC-88B9-755340EC2032}">
      <dgm:prSet phldr="0"/>
      <dgm:spPr/>
      <dgm:t>
        <a:bodyPr/>
        <a:lstStyle/>
        <a:p>
          <a:r>
            <a:rPr lang="en-US" dirty="0">
              <a:latin typeface="Sitka Subheading"/>
            </a:rPr>
            <a:t>Punctuation</a:t>
          </a:r>
          <a:endParaRPr lang="en-US" dirty="0"/>
        </a:p>
      </dgm:t>
    </dgm:pt>
    <dgm:pt modelId="{89DAB374-1E7C-4940-99FF-8157022B2BF2}" type="parTrans" cxnId="{785AFC39-9DE2-4C12-AE41-D1FCB7A28730}">
      <dgm:prSet/>
      <dgm:spPr/>
      <dgm:t>
        <a:bodyPr/>
        <a:lstStyle/>
        <a:p>
          <a:endParaRPr lang="en-US"/>
        </a:p>
      </dgm:t>
    </dgm:pt>
    <dgm:pt modelId="{9DEE7D4A-0612-431A-82E7-1F191593A51D}" type="sibTrans" cxnId="{785AFC39-9DE2-4C12-AE41-D1FCB7A28730}">
      <dgm:prSet/>
      <dgm:spPr/>
      <dgm:t>
        <a:bodyPr/>
        <a:lstStyle/>
        <a:p>
          <a:endParaRPr lang="en-US"/>
        </a:p>
      </dgm:t>
    </dgm:pt>
    <dgm:pt modelId="{63607D53-DE98-4CBD-A58A-07FF92331E22}">
      <dgm:prSet/>
      <dgm:spPr/>
      <dgm:t>
        <a:bodyPr/>
        <a:lstStyle/>
        <a:p>
          <a:r>
            <a:rPr lang="en-US" dirty="0"/>
            <a:t>Get rid of additional punctuations</a:t>
          </a:r>
        </a:p>
      </dgm:t>
    </dgm:pt>
    <dgm:pt modelId="{29A554FC-2CC0-42E7-8C74-1DB569517980}" type="parTrans" cxnId="{269667C0-DE4B-4588-A4AC-58688346A446}">
      <dgm:prSet/>
      <dgm:spPr/>
      <dgm:t>
        <a:bodyPr/>
        <a:lstStyle/>
        <a:p>
          <a:endParaRPr lang="en-US"/>
        </a:p>
      </dgm:t>
    </dgm:pt>
    <dgm:pt modelId="{2A88C56B-BF8C-432B-B58B-8DA680512301}" type="sibTrans" cxnId="{269667C0-DE4B-4588-A4AC-58688346A446}">
      <dgm:prSet/>
      <dgm:spPr/>
      <dgm:t>
        <a:bodyPr/>
        <a:lstStyle/>
        <a:p>
          <a:endParaRPr lang="en-US"/>
        </a:p>
      </dgm:t>
    </dgm:pt>
    <dgm:pt modelId="{4F747FF9-CCC2-40A0-93EA-68959F98E65F}">
      <dgm:prSet phldr="0"/>
      <dgm:spPr/>
      <dgm:t>
        <a:bodyPr/>
        <a:lstStyle/>
        <a:p>
          <a:r>
            <a:rPr lang="en-US" dirty="0">
              <a:latin typeface="Sitka Subheading"/>
            </a:rPr>
            <a:t>Lines</a:t>
          </a:r>
          <a:endParaRPr lang="en-US" dirty="0"/>
        </a:p>
      </dgm:t>
    </dgm:pt>
    <dgm:pt modelId="{F14782C7-8EE1-4E81-A925-1E566E9B0464}" type="parTrans" cxnId="{01C8F835-23A6-4FA1-BC21-A0FCD5C52E65}">
      <dgm:prSet/>
      <dgm:spPr/>
      <dgm:t>
        <a:bodyPr/>
        <a:lstStyle/>
        <a:p>
          <a:endParaRPr lang="en-US"/>
        </a:p>
      </dgm:t>
    </dgm:pt>
    <dgm:pt modelId="{60414946-51FE-40C3-8E57-54347FFD40FD}" type="sibTrans" cxnId="{01C8F835-23A6-4FA1-BC21-A0FCD5C52E65}">
      <dgm:prSet/>
      <dgm:spPr/>
      <dgm:t>
        <a:bodyPr/>
        <a:lstStyle/>
        <a:p>
          <a:endParaRPr lang="en-US"/>
        </a:p>
      </dgm:t>
    </dgm:pt>
    <dgm:pt modelId="{DF6453B1-C131-494E-A32A-9FE14328121B}">
      <dgm:prSet phldr="0"/>
      <dgm:spPr/>
      <dgm:t>
        <a:bodyPr/>
        <a:lstStyle/>
        <a:p>
          <a:pPr rtl="0"/>
          <a:r>
            <a:rPr lang="en-US" dirty="0">
              <a:latin typeface="Sitka Subheading"/>
            </a:rPr>
            <a:t>Removing "\n" escape sequenes</a:t>
          </a:r>
          <a:endParaRPr lang="en-US" dirty="0"/>
        </a:p>
      </dgm:t>
    </dgm:pt>
    <dgm:pt modelId="{CA80506F-51BC-4DDA-9FD0-70097380F722}" type="parTrans" cxnId="{DFD4B57B-B1DC-4613-BA26-0097703C2DDF}">
      <dgm:prSet/>
      <dgm:spPr/>
      <dgm:t>
        <a:bodyPr/>
        <a:lstStyle/>
        <a:p>
          <a:endParaRPr lang="en-US"/>
        </a:p>
      </dgm:t>
    </dgm:pt>
    <dgm:pt modelId="{84F414D6-108F-47C9-8908-28CE94F43269}" type="sibTrans" cxnId="{DFD4B57B-B1DC-4613-BA26-0097703C2DDF}">
      <dgm:prSet/>
      <dgm:spPr/>
      <dgm:t>
        <a:bodyPr/>
        <a:lstStyle/>
        <a:p>
          <a:endParaRPr lang="en-US"/>
        </a:p>
      </dgm:t>
    </dgm:pt>
    <dgm:pt modelId="{EF5EC823-BC15-4321-9CE8-9F488C4C2842}">
      <dgm:prSet phldr="0"/>
      <dgm:spPr/>
      <dgm:t>
        <a:bodyPr/>
        <a:lstStyle/>
        <a:p>
          <a:r>
            <a:rPr lang="en-US" dirty="0">
              <a:latin typeface="Sitka Subheading"/>
            </a:rPr>
            <a:t>URL</a:t>
          </a:r>
          <a:endParaRPr lang="en-US" dirty="0"/>
        </a:p>
      </dgm:t>
    </dgm:pt>
    <dgm:pt modelId="{3A028CFD-41FD-45B5-BE63-C58DD6F203B2}" type="parTrans" cxnId="{D896F7BB-2124-4460-80D6-D77C69EC0BF7}">
      <dgm:prSet/>
      <dgm:spPr/>
      <dgm:t>
        <a:bodyPr/>
        <a:lstStyle/>
        <a:p>
          <a:endParaRPr lang="en-US"/>
        </a:p>
      </dgm:t>
    </dgm:pt>
    <dgm:pt modelId="{82D162A5-8C0F-4C40-A356-4E41F0866057}" type="sibTrans" cxnId="{D896F7BB-2124-4460-80D6-D77C69EC0BF7}">
      <dgm:prSet/>
      <dgm:spPr/>
      <dgm:t>
        <a:bodyPr/>
        <a:lstStyle/>
        <a:p>
          <a:endParaRPr lang="en-US"/>
        </a:p>
      </dgm:t>
    </dgm:pt>
    <dgm:pt modelId="{75AFF8B2-2026-42D1-A980-3D84D00E2CE3}">
      <dgm:prSet/>
      <dgm:spPr/>
      <dgm:t>
        <a:bodyPr/>
        <a:lstStyle/>
        <a:p>
          <a:r>
            <a:rPr lang="en-US" dirty="0"/>
            <a:t>Remove hyperlink URLs</a:t>
          </a:r>
        </a:p>
      </dgm:t>
    </dgm:pt>
    <dgm:pt modelId="{BBF258C8-A4E2-4783-9272-1612A82F1610}" type="parTrans" cxnId="{76D514A3-2712-41C0-8EC0-9DA7EB617D0F}">
      <dgm:prSet/>
      <dgm:spPr/>
      <dgm:t>
        <a:bodyPr/>
        <a:lstStyle/>
        <a:p>
          <a:endParaRPr lang="en-US"/>
        </a:p>
      </dgm:t>
    </dgm:pt>
    <dgm:pt modelId="{74B7A85C-CB35-476B-9777-98FCEB8893A1}" type="sibTrans" cxnId="{76D514A3-2712-41C0-8EC0-9DA7EB617D0F}">
      <dgm:prSet/>
      <dgm:spPr/>
      <dgm:t>
        <a:bodyPr/>
        <a:lstStyle/>
        <a:p>
          <a:endParaRPr lang="en-US"/>
        </a:p>
      </dgm:t>
    </dgm:pt>
    <dgm:pt modelId="{1A4D9B62-73EE-44A1-90A6-FC4567DA6813}">
      <dgm:prSet phldr="0"/>
      <dgm:spPr/>
      <dgm:t>
        <a:bodyPr/>
        <a:lstStyle/>
        <a:p>
          <a:r>
            <a:rPr lang="en-US" dirty="0">
              <a:latin typeface="Sitka Subheading"/>
            </a:rPr>
            <a:t>HTML</a:t>
          </a:r>
        </a:p>
      </dgm:t>
    </dgm:pt>
    <dgm:pt modelId="{F6824808-D4CA-49BF-81D9-DD18CC1258D7}" type="parTrans" cxnId="{016F8EE8-964A-4D8B-BCC8-F148AA46241E}">
      <dgm:prSet/>
      <dgm:spPr/>
    </dgm:pt>
    <dgm:pt modelId="{864F828F-BF96-4CAF-8976-E8BFD054A247}" type="sibTrans" cxnId="{016F8EE8-964A-4D8B-BCC8-F148AA46241E}">
      <dgm:prSet/>
      <dgm:spPr/>
    </dgm:pt>
    <dgm:pt modelId="{04CBAFEE-C3DC-4D5E-848A-4AF5FDFC1EE2}">
      <dgm:prSet phldr="0"/>
      <dgm:spPr/>
      <dgm:t>
        <a:bodyPr/>
        <a:lstStyle/>
        <a:p>
          <a:pPr rtl="0"/>
          <a:r>
            <a:rPr lang="en-US" dirty="0">
              <a:latin typeface="Sitka Subheading"/>
            </a:rPr>
            <a:t>Remove HTML tags</a:t>
          </a:r>
        </a:p>
      </dgm:t>
    </dgm:pt>
    <dgm:pt modelId="{F09A0DAE-8953-42A3-9166-71968CF2078A}" type="parTrans" cxnId="{1758B271-4CD3-4C24-9A05-D906EB8D409D}">
      <dgm:prSet/>
      <dgm:spPr/>
    </dgm:pt>
    <dgm:pt modelId="{AFE128DE-4B09-4FD6-872D-E5FC45A84D65}" type="sibTrans" cxnId="{1758B271-4CD3-4C24-9A05-D906EB8D409D}">
      <dgm:prSet/>
      <dgm:spPr/>
    </dgm:pt>
    <dgm:pt modelId="{1D267D7C-38D5-4207-B183-83EE2E27A9A9}" type="pres">
      <dgm:prSet presAssocID="{76200BDF-E19E-4DE1-9881-773AC9E5F9D4}" presName="Name0" presStyleCnt="0">
        <dgm:presLayoutVars>
          <dgm:dir/>
          <dgm:animLvl val="lvl"/>
          <dgm:resizeHandles val="exact"/>
        </dgm:presLayoutVars>
      </dgm:prSet>
      <dgm:spPr/>
    </dgm:pt>
    <dgm:pt modelId="{3BD1D49C-90C4-4F03-9F9A-FFD3432D4B7C}" type="pres">
      <dgm:prSet presAssocID="{C5D9B1B4-B4ED-49DC-88B9-755340EC2032}" presName="linNode" presStyleCnt="0"/>
      <dgm:spPr/>
    </dgm:pt>
    <dgm:pt modelId="{8CC2A12E-958F-4AE0-A4B3-4766214FC58D}" type="pres">
      <dgm:prSet presAssocID="{C5D9B1B4-B4ED-49DC-88B9-755340EC203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57D43D4-7980-40A8-8ACB-1CA8E186DB2B}" type="pres">
      <dgm:prSet presAssocID="{C5D9B1B4-B4ED-49DC-88B9-755340EC2032}" presName="descendantText" presStyleLbl="alignAccFollowNode1" presStyleIdx="0" presStyleCnt="4">
        <dgm:presLayoutVars>
          <dgm:bulletEnabled val="1"/>
        </dgm:presLayoutVars>
      </dgm:prSet>
      <dgm:spPr/>
    </dgm:pt>
    <dgm:pt modelId="{EEA30F79-563A-494A-B791-0CCEC63C4D54}" type="pres">
      <dgm:prSet presAssocID="{9DEE7D4A-0612-431A-82E7-1F191593A51D}" presName="sp" presStyleCnt="0"/>
      <dgm:spPr/>
    </dgm:pt>
    <dgm:pt modelId="{6DDE6C9A-6BFB-4A21-9C08-BA77B5E7F8AD}" type="pres">
      <dgm:prSet presAssocID="{4F747FF9-CCC2-40A0-93EA-68959F98E65F}" presName="linNode" presStyleCnt="0"/>
      <dgm:spPr/>
    </dgm:pt>
    <dgm:pt modelId="{F1581565-8FE8-47D2-BC89-2B63262EA35B}" type="pres">
      <dgm:prSet presAssocID="{4F747FF9-CCC2-40A0-93EA-68959F98E65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D472EEE-DCBE-46EC-A8E1-D48FE14C4DE8}" type="pres">
      <dgm:prSet presAssocID="{4F747FF9-CCC2-40A0-93EA-68959F98E65F}" presName="descendantText" presStyleLbl="alignAccFollowNode1" presStyleIdx="1" presStyleCnt="4">
        <dgm:presLayoutVars>
          <dgm:bulletEnabled val="1"/>
        </dgm:presLayoutVars>
      </dgm:prSet>
      <dgm:spPr/>
    </dgm:pt>
    <dgm:pt modelId="{CA5BACF6-886E-4854-B535-AF7FF0C00BAB}" type="pres">
      <dgm:prSet presAssocID="{60414946-51FE-40C3-8E57-54347FFD40FD}" presName="sp" presStyleCnt="0"/>
      <dgm:spPr/>
    </dgm:pt>
    <dgm:pt modelId="{651B48AF-14A4-4D13-9BCD-26E62ECEE013}" type="pres">
      <dgm:prSet presAssocID="{EF5EC823-BC15-4321-9CE8-9F488C4C2842}" presName="linNode" presStyleCnt="0"/>
      <dgm:spPr/>
    </dgm:pt>
    <dgm:pt modelId="{3AACED71-BC89-456F-9962-042DCFD1B1AB}" type="pres">
      <dgm:prSet presAssocID="{EF5EC823-BC15-4321-9CE8-9F488C4C284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6DBE04-D805-4A9A-8159-3C45B7EA18B9}" type="pres">
      <dgm:prSet presAssocID="{EF5EC823-BC15-4321-9CE8-9F488C4C2842}" presName="descendantText" presStyleLbl="alignAccFollowNode1" presStyleIdx="2" presStyleCnt="4">
        <dgm:presLayoutVars>
          <dgm:bulletEnabled val="1"/>
        </dgm:presLayoutVars>
      </dgm:prSet>
      <dgm:spPr/>
    </dgm:pt>
    <dgm:pt modelId="{2969CDE6-CB9F-4A03-8C66-66D624F8C415}" type="pres">
      <dgm:prSet presAssocID="{82D162A5-8C0F-4C40-A356-4E41F0866057}" presName="sp" presStyleCnt="0"/>
      <dgm:spPr/>
    </dgm:pt>
    <dgm:pt modelId="{1AE8E0A2-7182-4FC1-9A18-D9C0FFD540A6}" type="pres">
      <dgm:prSet presAssocID="{1A4D9B62-73EE-44A1-90A6-FC4567DA6813}" presName="linNode" presStyleCnt="0"/>
      <dgm:spPr/>
    </dgm:pt>
    <dgm:pt modelId="{874EBBC3-2546-473A-880B-CE76FD2E7C57}" type="pres">
      <dgm:prSet presAssocID="{1A4D9B62-73EE-44A1-90A6-FC4567DA681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3ED9833-F252-4EFC-8765-05683AED19EA}" type="pres">
      <dgm:prSet presAssocID="{1A4D9B62-73EE-44A1-90A6-FC4567DA681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BE85708-C61D-48AE-999C-02C51B4A371E}" type="presOf" srcId="{4F747FF9-CCC2-40A0-93EA-68959F98E65F}" destId="{F1581565-8FE8-47D2-BC89-2B63262EA35B}" srcOrd="0" destOrd="0" presId="urn:microsoft.com/office/officeart/2005/8/layout/vList5"/>
    <dgm:cxn modelId="{01C8F835-23A6-4FA1-BC21-A0FCD5C52E65}" srcId="{76200BDF-E19E-4DE1-9881-773AC9E5F9D4}" destId="{4F747FF9-CCC2-40A0-93EA-68959F98E65F}" srcOrd="1" destOrd="0" parTransId="{F14782C7-8EE1-4E81-A925-1E566E9B0464}" sibTransId="{60414946-51FE-40C3-8E57-54347FFD40FD}"/>
    <dgm:cxn modelId="{785AFC39-9DE2-4C12-AE41-D1FCB7A28730}" srcId="{76200BDF-E19E-4DE1-9881-773AC9E5F9D4}" destId="{C5D9B1B4-B4ED-49DC-88B9-755340EC2032}" srcOrd="0" destOrd="0" parTransId="{89DAB374-1E7C-4940-99FF-8157022B2BF2}" sibTransId="{9DEE7D4A-0612-431A-82E7-1F191593A51D}"/>
    <dgm:cxn modelId="{745DC03C-C235-4A4A-BFA8-23E9915BE219}" type="presOf" srcId="{63607D53-DE98-4CBD-A58A-07FF92331E22}" destId="{857D43D4-7980-40A8-8ACB-1CA8E186DB2B}" srcOrd="0" destOrd="0" presId="urn:microsoft.com/office/officeart/2005/8/layout/vList5"/>
    <dgm:cxn modelId="{1758B271-4CD3-4C24-9A05-D906EB8D409D}" srcId="{1A4D9B62-73EE-44A1-90A6-FC4567DA6813}" destId="{04CBAFEE-C3DC-4D5E-848A-4AF5FDFC1EE2}" srcOrd="0" destOrd="0" parTransId="{F09A0DAE-8953-42A3-9166-71968CF2078A}" sibTransId="{AFE128DE-4B09-4FD6-872D-E5FC45A84D65}"/>
    <dgm:cxn modelId="{26B01C75-AF0E-416E-B412-BB59636D0569}" type="presOf" srcId="{04CBAFEE-C3DC-4D5E-848A-4AF5FDFC1EE2}" destId="{83ED9833-F252-4EFC-8765-05683AED19EA}" srcOrd="0" destOrd="0" presId="urn:microsoft.com/office/officeart/2005/8/layout/vList5"/>
    <dgm:cxn modelId="{DFD4B57B-B1DC-4613-BA26-0097703C2DDF}" srcId="{4F747FF9-CCC2-40A0-93EA-68959F98E65F}" destId="{DF6453B1-C131-494E-A32A-9FE14328121B}" srcOrd="0" destOrd="0" parTransId="{CA80506F-51BC-4DDA-9FD0-70097380F722}" sibTransId="{84F414D6-108F-47C9-8908-28CE94F43269}"/>
    <dgm:cxn modelId="{CA53D099-5FA4-4DD9-A7A0-ADD43DCB6E07}" type="presOf" srcId="{EF5EC823-BC15-4321-9CE8-9F488C4C2842}" destId="{3AACED71-BC89-456F-9962-042DCFD1B1AB}" srcOrd="0" destOrd="0" presId="urn:microsoft.com/office/officeart/2005/8/layout/vList5"/>
    <dgm:cxn modelId="{76D514A3-2712-41C0-8EC0-9DA7EB617D0F}" srcId="{EF5EC823-BC15-4321-9CE8-9F488C4C2842}" destId="{75AFF8B2-2026-42D1-A980-3D84D00E2CE3}" srcOrd="0" destOrd="0" parTransId="{BBF258C8-A4E2-4783-9272-1612A82F1610}" sibTransId="{74B7A85C-CB35-476B-9777-98FCEB8893A1}"/>
    <dgm:cxn modelId="{B18BD1A3-EA33-4F34-8948-A93E38430F22}" type="presOf" srcId="{76200BDF-E19E-4DE1-9881-773AC9E5F9D4}" destId="{1D267D7C-38D5-4207-B183-83EE2E27A9A9}" srcOrd="0" destOrd="0" presId="urn:microsoft.com/office/officeart/2005/8/layout/vList5"/>
    <dgm:cxn modelId="{A5983AAA-7080-402F-BFCD-F11C512DEB49}" type="presOf" srcId="{C5D9B1B4-B4ED-49DC-88B9-755340EC2032}" destId="{8CC2A12E-958F-4AE0-A4B3-4766214FC58D}" srcOrd="0" destOrd="0" presId="urn:microsoft.com/office/officeart/2005/8/layout/vList5"/>
    <dgm:cxn modelId="{D896F7BB-2124-4460-80D6-D77C69EC0BF7}" srcId="{76200BDF-E19E-4DE1-9881-773AC9E5F9D4}" destId="{EF5EC823-BC15-4321-9CE8-9F488C4C2842}" srcOrd="2" destOrd="0" parTransId="{3A028CFD-41FD-45B5-BE63-C58DD6F203B2}" sibTransId="{82D162A5-8C0F-4C40-A356-4E41F0866057}"/>
    <dgm:cxn modelId="{269667C0-DE4B-4588-A4AC-58688346A446}" srcId="{C5D9B1B4-B4ED-49DC-88B9-755340EC2032}" destId="{63607D53-DE98-4CBD-A58A-07FF92331E22}" srcOrd="0" destOrd="0" parTransId="{29A554FC-2CC0-42E7-8C74-1DB569517980}" sibTransId="{2A88C56B-BF8C-432B-B58B-8DA680512301}"/>
    <dgm:cxn modelId="{016F8EE8-964A-4D8B-BCC8-F148AA46241E}" srcId="{76200BDF-E19E-4DE1-9881-773AC9E5F9D4}" destId="{1A4D9B62-73EE-44A1-90A6-FC4567DA6813}" srcOrd="3" destOrd="0" parTransId="{F6824808-D4CA-49BF-81D9-DD18CC1258D7}" sibTransId="{864F828F-BF96-4CAF-8976-E8BFD054A247}"/>
    <dgm:cxn modelId="{CFA724EA-50BC-473C-A0AE-96DDCBFF4F43}" type="presOf" srcId="{75AFF8B2-2026-42D1-A980-3D84D00E2CE3}" destId="{416DBE04-D805-4A9A-8159-3C45B7EA18B9}" srcOrd="0" destOrd="0" presId="urn:microsoft.com/office/officeart/2005/8/layout/vList5"/>
    <dgm:cxn modelId="{C43971F1-2A4C-432F-8D75-CDC1186156A3}" type="presOf" srcId="{DF6453B1-C131-494E-A32A-9FE14328121B}" destId="{0D472EEE-DCBE-46EC-A8E1-D48FE14C4DE8}" srcOrd="0" destOrd="0" presId="urn:microsoft.com/office/officeart/2005/8/layout/vList5"/>
    <dgm:cxn modelId="{548040FF-A146-4E3E-96C8-893FC43F5511}" type="presOf" srcId="{1A4D9B62-73EE-44A1-90A6-FC4567DA6813}" destId="{874EBBC3-2546-473A-880B-CE76FD2E7C57}" srcOrd="0" destOrd="0" presId="urn:microsoft.com/office/officeart/2005/8/layout/vList5"/>
    <dgm:cxn modelId="{1BF82030-DA70-4933-A1CB-D76EAEF01CFA}" type="presParOf" srcId="{1D267D7C-38D5-4207-B183-83EE2E27A9A9}" destId="{3BD1D49C-90C4-4F03-9F9A-FFD3432D4B7C}" srcOrd="0" destOrd="0" presId="urn:microsoft.com/office/officeart/2005/8/layout/vList5"/>
    <dgm:cxn modelId="{8314CDE2-D13B-482E-9DF7-60D4584D681A}" type="presParOf" srcId="{3BD1D49C-90C4-4F03-9F9A-FFD3432D4B7C}" destId="{8CC2A12E-958F-4AE0-A4B3-4766214FC58D}" srcOrd="0" destOrd="0" presId="urn:microsoft.com/office/officeart/2005/8/layout/vList5"/>
    <dgm:cxn modelId="{D3B0E5CD-1BC8-466B-9586-9E68FF46D248}" type="presParOf" srcId="{3BD1D49C-90C4-4F03-9F9A-FFD3432D4B7C}" destId="{857D43D4-7980-40A8-8ACB-1CA8E186DB2B}" srcOrd="1" destOrd="0" presId="urn:microsoft.com/office/officeart/2005/8/layout/vList5"/>
    <dgm:cxn modelId="{DC2008B7-686C-4ADD-8D74-CDD9ECFF18C5}" type="presParOf" srcId="{1D267D7C-38D5-4207-B183-83EE2E27A9A9}" destId="{EEA30F79-563A-494A-B791-0CCEC63C4D54}" srcOrd="1" destOrd="0" presId="urn:microsoft.com/office/officeart/2005/8/layout/vList5"/>
    <dgm:cxn modelId="{05CAA519-D970-4097-A3B1-2C0A972EFF96}" type="presParOf" srcId="{1D267D7C-38D5-4207-B183-83EE2E27A9A9}" destId="{6DDE6C9A-6BFB-4A21-9C08-BA77B5E7F8AD}" srcOrd="2" destOrd="0" presId="urn:microsoft.com/office/officeart/2005/8/layout/vList5"/>
    <dgm:cxn modelId="{6C641480-1957-4177-B3A2-28AFCDA9E259}" type="presParOf" srcId="{6DDE6C9A-6BFB-4A21-9C08-BA77B5E7F8AD}" destId="{F1581565-8FE8-47D2-BC89-2B63262EA35B}" srcOrd="0" destOrd="0" presId="urn:microsoft.com/office/officeart/2005/8/layout/vList5"/>
    <dgm:cxn modelId="{58B5808A-3532-46EB-AEED-2A30ABF16917}" type="presParOf" srcId="{6DDE6C9A-6BFB-4A21-9C08-BA77B5E7F8AD}" destId="{0D472EEE-DCBE-46EC-A8E1-D48FE14C4DE8}" srcOrd="1" destOrd="0" presId="urn:microsoft.com/office/officeart/2005/8/layout/vList5"/>
    <dgm:cxn modelId="{346BC7ED-D563-4501-8C4D-623FC6BB29D5}" type="presParOf" srcId="{1D267D7C-38D5-4207-B183-83EE2E27A9A9}" destId="{CA5BACF6-886E-4854-B535-AF7FF0C00BAB}" srcOrd="3" destOrd="0" presId="urn:microsoft.com/office/officeart/2005/8/layout/vList5"/>
    <dgm:cxn modelId="{34995A90-4A30-4A34-974C-F4DA73D2ACE1}" type="presParOf" srcId="{1D267D7C-38D5-4207-B183-83EE2E27A9A9}" destId="{651B48AF-14A4-4D13-9BCD-26E62ECEE013}" srcOrd="4" destOrd="0" presId="urn:microsoft.com/office/officeart/2005/8/layout/vList5"/>
    <dgm:cxn modelId="{9B570FB9-E418-42AB-AD50-DA5CECCE6685}" type="presParOf" srcId="{651B48AF-14A4-4D13-9BCD-26E62ECEE013}" destId="{3AACED71-BC89-456F-9962-042DCFD1B1AB}" srcOrd="0" destOrd="0" presId="urn:microsoft.com/office/officeart/2005/8/layout/vList5"/>
    <dgm:cxn modelId="{1986607B-18BC-4D43-8D42-B71E88B15586}" type="presParOf" srcId="{651B48AF-14A4-4D13-9BCD-26E62ECEE013}" destId="{416DBE04-D805-4A9A-8159-3C45B7EA18B9}" srcOrd="1" destOrd="0" presId="urn:microsoft.com/office/officeart/2005/8/layout/vList5"/>
    <dgm:cxn modelId="{F9405DFF-14AE-4B1E-93FE-C000A6717FFE}" type="presParOf" srcId="{1D267D7C-38D5-4207-B183-83EE2E27A9A9}" destId="{2969CDE6-CB9F-4A03-8C66-66D624F8C415}" srcOrd="5" destOrd="0" presId="urn:microsoft.com/office/officeart/2005/8/layout/vList5"/>
    <dgm:cxn modelId="{7D61B6AE-BD6D-4857-8566-80FABA58D38E}" type="presParOf" srcId="{1D267D7C-38D5-4207-B183-83EE2E27A9A9}" destId="{1AE8E0A2-7182-4FC1-9A18-D9C0FFD540A6}" srcOrd="6" destOrd="0" presId="urn:microsoft.com/office/officeart/2005/8/layout/vList5"/>
    <dgm:cxn modelId="{6C956FDC-FA76-4C59-A50A-80AD7AB8949B}" type="presParOf" srcId="{1AE8E0A2-7182-4FC1-9A18-D9C0FFD540A6}" destId="{874EBBC3-2546-473A-880B-CE76FD2E7C57}" srcOrd="0" destOrd="0" presId="urn:microsoft.com/office/officeart/2005/8/layout/vList5"/>
    <dgm:cxn modelId="{C74C67D1-DB7A-4E12-8B61-021D983BF38A}" type="presParOf" srcId="{1AE8E0A2-7182-4FC1-9A18-D9C0FFD540A6}" destId="{83ED9833-F252-4EFC-8765-05683AED19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B475D-D519-4F16-9D94-55936203CD0D}">
      <dsp:nvSpPr>
        <dsp:cNvPr id="0" name=""/>
        <dsp:cNvSpPr/>
      </dsp:nvSpPr>
      <dsp:spPr>
        <a:xfrm>
          <a:off x="2176016" y="2604"/>
          <a:ext cx="1743967" cy="9688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Converting text to lower case</a:t>
          </a:r>
        </a:p>
      </dsp:txBody>
      <dsp:txXfrm>
        <a:off x="2204393" y="30981"/>
        <a:ext cx="1687213" cy="912117"/>
      </dsp:txXfrm>
    </dsp:sp>
    <dsp:sp modelId="{E1DCB49E-98EC-44E5-80E2-893E430BF510}">
      <dsp:nvSpPr>
        <dsp:cNvPr id="0" name=""/>
        <dsp:cNvSpPr/>
      </dsp:nvSpPr>
      <dsp:spPr>
        <a:xfrm rot="5400000">
          <a:off x="2866336" y="995697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1032029"/>
        <a:ext cx="261595" cy="254328"/>
      </dsp:txXfrm>
    </dsp:sp>
    <dsp:sp modelId="{351E600B-EE71-4729-BBC4-EB6B55D3E1A7}">
      <dsp:nvSpPr>
        <dsp:cNvPr id="0" name=""/>
        <dsp:cNvSpPr/>
      </dsp:nvSpPr>
      <dsp:spPr>
        <a:xfrm>
          <a:off x="2176016" y="1455911"/>
          <a:ext cx="1743967" cy="968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brackets</a:t>
          </a:r>
        </a:p>
      </dsp:txBody>
      <dsp:txXfrm>
        <a:off x="2204393" y="1484288"/>
        <a:ext cx="1687213" cy="912117"/>
      </dsp:txXfrm>
    </dsp:sp>
    <dsp:sp modelId="{A911CB3B-B836-4796-902D-AFB45C595B88}">
      <dsp:nvSpPr>
        <dsp:cNvPr id="0" name=""/>
        <dsp:cNvSpPr/>
      </dsp:nvSpPr>
      <dsp:spPr>
        <a:xfrm rot="5400000">
          <a:off x="2866336" y="2449004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2485336"/>
        <a:ext cx="261595" cy="254328"/>
      </dsp:txXfrm>
    </dsp:sp>
    <dsp:sp modelId="{5A6CC6B2-3D1B-4127-8880-4229DCCB0E7F}">
      <dsp:nvSpPr>
        <dsp:cNvPr id="0" name=""/>
        <dsp:cNvSpPr/>
      </dsp:nvSpPr>
      <dsp:spPr>
        <a:xfrm>
          <a:off x="2176016" y="2909217"/>
          <a:ext cx="1743967" cy="9688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punctuations</a:t>
          </a:r>
        </a:p>
      </dsp:txBody>
      <dsp:txXfrm>
        <a:off x="2204393" y="2937594"/>
        <a:ext cx="1687213" cy="912117"/>
      </dsp:txXfrm>
    </dsp:sp>
    <dsp:sp modelId="{D56D634E-5F6D-4939-8386-970A2FC58DD3}">
      <dsp:nvSpPr>
        <dsp:cNvPr id="0" name=""/>
        <dsp:cNvSpPr/>
      </dsp:nvSpPr>
      <dsp:spPr>
        <a:xfrm rot="5400000">
          <a:off x="2866336" y="3902310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3938642"/>
        <a:ext cx="261595" cy="254328"/>
      </dsp:txXfrm>
    </dsp:sp>
    <dsp:sp modelId="{6683D4F0-851D-46C5-9547-B9C5DF032B96}">
      <dsp:nvSpPr>
        <dsp:cNvPr id="0" name=""/>
        <dsp:cNvSpPr/>
      </dsp:nvSpPr>
      <dsp:spPr>
        <a:xfrm>
          <a:off x="2176016" y="4362524"/>
          <a:ext cx="1743967" cy="968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words containing numbers</a:t>
          </a:r>
        </a:p>
      </dsp:txBody>
      <dsp:txXfrm>
        <a:off x="2204393" y="4390901"/>
        <a:ext cx="1687213" cy="912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D43D4-7980-40A8-8ACB-1CA8E186DB2B}">
      <dsp:nvSpPr>
        <dsp:cNvPr id="0" name=""/>
        <dsp:cNvSpPr/>
      </dsp:nvSpPr>
      <dsp:spPr>
        <a:xfrm rot="5400000">
          <a:off x="2815470" y="-1094653"/>
          <a:ext cx="586978" cy="29260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Get rid of additional punctuations</a:t>
          </a:r>
        </a:p>
      </dsp:txBody>
      <dsp:txXfrm rot="-5400000">
        <a:off x="1645919" y="103552"/>
        <a:ext cx="2897426" cy="529670"/>
      </dsp:txXfrm>
    </dsp:sp>
    <dsp:sp modelId="{8CC2A12E-958F-4AE0-A4B3-4766214FC58D}">
      <dsp:nvSpPr>
        <dsp:cNvPr id="0" name=""/>
        <dsp:cNvSpPr/>
      </dsp:nvSpPr>
      <dsp:spPr>
        <a:xfrm>
          <a:off x="0" y="1525"/>
          <a:ext cx="1645920" cy="73372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Punctuation</a:t>
          </a:r>
          <a:endParaRPr lang="en-US" sz="1900" kern="1200" dirty="0"/>
        </a:p>
      </dsp:txBody>
      <dsp:txXfrm>
        <a:off x="35817" y="37342"/>
        <a:ext cx="1574286" cy="662088"/>
      </dsp:txXfrm>
    </dsp:sp>
    <dsp:sp modelId="{0D472EEE-DCBE-46EC-A8E1-D48FE14C4DE8}">
      <dsp:nvSpPr>
        <dsp:cNvPr id="0" name=""/>
        <dsp:cNvSpPr/>
      </dsp:nvSpPr>
      <dsp:spPr>
        <a:xfrm rot="5400000">
          <a:off x="2815470" y="-324244"/>
          <a:ext cx="586978" cy="292608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itka Subheading"/>
            </a:rPr>
            <a:t>Removing "\n" escape sequenes</a:t>
          </a:r>
          <a:endParaRPr lang="en-US" sz="1600" kern="1200" dirty="0"/>
        </a:p>
      </dsp:txBody>
      <dsp:txXfrm rot="-5400000">
        <a:off x="1645919" y="873961"/>
        <a:ext cx="2897426" cy="529670"/>
      </dsp:txXfrm>
    </dsp:sp>
    <dsp:sp modelId="{F1581565-8FE8-47D2-BC89-2B63262EA35B}">
      <dsp:nvSpPr>
        <dsp:cNvPr id="0" name=""/>
        <dsp:cNvSpPr/>
      </dsp:nvSpPr>
      <dsp:spPr>
        <a:xfrm>
          <a:off x="0" y="771934"/>
          <a:ext cx="1645920" cy="7337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Lines</a:t>
          </a:r>
          <a:endParaRPr lang="en-US" sz="1900" kern="1200" dirty="0"/>
        </a:p>
      </dsp:txBody>
      <dsp:txXfrm>
        <a:off x="35817" y="807751"/>
        <a:ext cx="1574286" cy="662088"/>
      </dsp:txXfrm>
    </dsp:sp>
    <dsp:sp modelId="{416DBE04-D805-4A9A-8159-3C45B7EA18B9}">
      <dsp:nvSpPr>
        <dsp:cNvPr id="0" name=""/>
        <dsp:cNvSpPr/>
      </dsp:nvSpPr>
      <dsp:spPr>
        <a:xfrm rot="5400000">
          <a:off x="2815470" y="446165"/>
          <a:ext cx="586978" cy="29260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hyperlink URLs</a:t>
          </a:r>
        </a:p>
      </dsp:txBody>
      <dsp:txXfrm rot="-5400000">
        <a:off x="1645919" y="1644370"/>
        <a:ext cx="2897426" cy="529670"/>
      </dsp:txXfrm>
    </dsp:sp>
    <dsp:sp modelId="{3AACED71-BC89-456F-9962-042DCFD1B1AB}">
      <dsp:nvSpPr>
        <dsp:cNvPr id="0" name=""/>
        <dsp:cNvSpPr/>
      </dsp:nvSpPr>
      <dsp:spPr>
        <a:xfrm>
          <a:off x="0" y="1542343"/>
          <a:ext cx="1645920" cy="7337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URL</a:t>
          </a:r>
          <a:endParaRPr lang="en-US" sz="1900" kern="1200" dirty="0"/>
        </a:p>
      </dsp:txBody>
      <dsp:txXfrm>
        <a:off x="35817" y="1578160"/>
        <a:ext cx="1574286" cy="662088"/>
      </dsp:txXfrm>
    </dsp:sp>
    <dsp:sp modelId="{83ED9833-F252-4EFC-8765-05683AED19EA}">
      <dsp:nvSpPr>
        <dsp:cNvPr id="0" name=""/>
        <dsp:cNvSpPr/>
      </dsp:nvSpPr>
      <dsp:spPr>
        <a:xfrm rot="5400000">
          <a:off x="2815470" y="1216574"/>
          <a:ext cx="586978" cy="29260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itka Subheading"/>
            </a:rPr>
            <a:t>Remove HTML tags</a:t>
          </a:r>
        </a:p>
      </dsp:txBody>
      <dsp:txXfrm rot="-5400000">
        <a:off x="1645919" y="2414779"/>
        <a:ext cx="2897426" cy="529670"/>
      </dsp:txXfrm>
    </dsp:sp>
    <dsp:sp modelId="{874EBBC3-2546-473A-880B-CE76FD2E7C57}">
      <dsp:nvSpPr>
        <dsp:cNvPr id="0" name=""/>
        <dsp:cNvSpPr/>
      </dsp:nvSpPr>
      <dsp:spPr>
        <a:xfrm>
          <a:off x="0" y="2312752"/>
          <a:ext cx="1645920" cy="7337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HTML</a:t>
          </a:r>
        </a:p>
      </dsp:txBody>
      <dsp:txXfrm>
        <a:off x="35817" y="2348569"/>
        <a:ext cx="1574286" cy="66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0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4BFD6-6B0C-14EA-D6F7-7BD05CCF9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" r="9769" b="-4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Team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Karandeepak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42900" indent="-342900" algn="l">
              <a:buChar char="•"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Karanjit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(IMT202003)</a:t>
            </a:r>
          </a:p>
          <a:p>
            <a:pPr marL="342900" indent="-342900" algn="l">
              <a:buChar char="•"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Netradeepak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(IMT2020014)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Yahoo Troll Question Detection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5A9E7762-5301-93B0-E5B5-0710D39F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4" r="16695" b="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266E-25D4-16D9-F06E-69F751AD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457" y="1975449"/>
            <a:ext cx="6090249" cy="439947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We used multinomial Naïve Bayes model from </a:t>
            </a:r>
            <a:r>
              <a:rPr lang="en-US" sz="2400" dirty="0" err="1"/>
              <a:t>sklearn</a:t>
            </a:r>
            <a:r>
              <a:rPr lang="en-US" sz="2400" dirty="0"/>
              <a:t> library.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Metrics used:-</a:t>
            </a:r>
          </a:p>
          <a:p>
            <a:pPr marL="0" indent="0">
              <a:buNone/>
            </a:pPr>
            <a:r>
              <a:rPr lang="en-US" sz="2400" dirty="0"/>
              <a:t>We have used f1 score as a metric for measuring the output of the model.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Our Observations:-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B7C6DA"/>
                </a:solidFill>
                <a:effectLst/>
              </a:rPr>
              <a:t>train f1 score: 0.27023628048780485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B7C6DA"/>
                </a:solidFill>
                <a:effectLst/>
              </a:rPr>
              <a:t>test f1 score: 0.22575387123064386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F42A1-CED4-215A-45EE-3B00CA958B82}"/>
              </a:ext>
            </a:extLst>
          </p:cNvPr>
          <p:cNvSpPr txBox="1"/>
          <p:nvPr/>
        </p:nvSpPr>
        <p:spPr>
          <a:xfrm>
            <a:off x="6096000" y="330679"/>
            <a:ext cx="5825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1) Multinomial Naïve Bayes</a:t>
            </a:r>
          </a:p>
          <a:p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71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B78D-69DD-2D29-5D9E-65248966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2) Logistic Regression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234F-4BFE-E713-3635-48C1917A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We used multinomial Naïve Bayes model from </a:t>
            </a:r>
            <a:r>
              <a:rPr lang="en-US" sz="2800" dirty="0" err="1"/>
              <a:t>sklearn</a:t>
            </a:r>
            <a:r>
              <a:rPr lang="en-US" sz="2800" dirty="0"/>
              <a:t> library.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Metrics used:-</a:t>
            </a:r>
          </a:p>
          <a:p>
            <a:pPr marL="0" indent="0">
              <a:buNone/>
            </a:pPr>
            <a:r>
              <a:rPr lang="en-US" sz="2800" dirty="0"/>
              <a:t>We have used f1 score as a metric for measuring the output of the model.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Our Observations:-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B7C6DA"/>
                </a:solidFill>
                <a:effectLst/>
              </a:rPr>
              <a:t>train f1 score: 0.4851800490696576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B7C6DA"/>
                </a:solidFill>
                <a:effectLst/>
              </a:rPr>
              <a:t>test f1 score: 0.4621717530163236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1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B260-2E72-767B-98D0-E8EB4E9A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Early Preprocessing steps (Round-1)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FC7742C-C847-10F4-1B9B-B046C7483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2440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04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D18AB36-FAE3-D146-1FA2-15D8D019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4" r="32472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F2A6-FDCD-671E-0242-09E1C6A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Extra Preprocessing Steps (Round-2)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E43D46A-493B-6609-7747-EB757B535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29290"/>
              </p:ext>
            </p:extLst>
          </p:nvPr>
        </p:nvGraphicFramePr>
        <p:xfrm>
          <a:off x="6858001" y="3048000"/>
          <a:ext cx="4572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8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icky notes on a wall">
            <a:extLst>
              <a:ext uri="{FF2B5EF4-FFF2-40B4-BE49-F238E27FC236}">
                <a16:creationId xmlns:a16="http://schemas.microsoft.com/office/drawing/2014/main" id="{290A3858-4C1A-18E5-85FD-E7BB4BFE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6" r="16873" b="3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B101-933F-31B9-56FA-34F8F40D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This technique breaks down a given sentence into a list of words which can be then processed upon independently making stuff like the upcoming lemmatization and stop word removal easy.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FC37-9A8B-D363-91A0-C22454BF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Word Tokenization</a:t>
            </a:r>
          </a:p>
        </p:txBody>
      </p:sp>
    </p:spTree>
    <p:extLst>
      <p:ext uri="{BB962C8B-B14F-4D97-AF65-F5344CB8AC3E}">
        <p14:creationId xmlns:p14="http://schemas.microsoft.com/office/powerpoint/2010/main" val="39137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53ACF-4791-1694-7A71-428BF39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/>
              <a:t>Stop Words Removal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C77E-6E76-4848-7887-071A4045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Some words tend to amass a large percentage of the sentence but contain little to no important information regarding the question at hand. This process removes them</a:t>
            </a:r>
          </a:p>
        </p:txBody>
      </p:sp>
    </p:spTree>
    <p:extLst>
      <p:ext uri="{BB962C8B-B14F-4D97-AF65-F5344CB8AC3E}">
        <p14:creationId xmlns:p14="http://schemas.microsoft.com/office/powerpoint/2010/main" val="8614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 and roots">
            <a:extLst>
              <a:ext uri="{FF2B5EF4-FFF2-40B4-BE49-F238E27FC236}">
                <a16:creationId xmlns:a16="http://schemas.microsoft.com/office/drawing/2014/main" id="{267B69F5-DBB5-F5B9-46CA-CA212257D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 r="10376" b="6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88F5-5B22-49C2-8954-56695A4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This process converts words having the similar root meaning into the same root. For example, "go, went, gone" all will be converted to "go"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DBAF-B1F3-A130-2ADB-177C20DF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232095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446A-AAA4-46A6-660B-89E63C9D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464" y="595222"/>
            <a:ext cx="5657639" cy="104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793F-2EFF-C837-F8E3-1933352C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465" y="1961070"/>
            <a:ext cx="6477374" cy="46985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As text strings are hard to use, the strings are converted to numbers. Here we are  using the TF-IDF vectorizer.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6DFD8-7391-1D32-8609-42A2556C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64" y="3455295"/>
            <a:ext cx="6140926" cy="1809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72366-1D76-918B-A2B4-5E327E925B31}"/>
              </a:ext>
            </a:extLst>
          </p:cNvPr>
          <p:cNvSpPr txBox="1"/>
          <p:nvPr/>
        </p:nvSpPr>
        <p:spPr>
          <a:xfrm>
            <a:off x="5487464" y="5710687"/>
            <a:ext cx="614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 = a term whose TF-IDF is being calculated, d = a specific document, N is the total number of documents, </a:t>
            </a:r>
            <a:r>
              <a:rPr lang="en-US" dirty="0" err="1"/>
              <a:t>df</a:t>
            </a:r>
            <a:r>
              <a:rPr lang="en-US" dirty="0"/>
              <a:t> is the number of documents with the term t.   </a:t>
            </a:r>
          </a:p>
        </p:txBody>
      </p:sp>
    </p:spTree>
    <p:extLst>
      <p:ext uri="{BB962C8B-B14F-4D97-AF65-F5344CB8AC3E}">
        <p14:creationId xmlns:p14="http://schemas.microsoft.com/office/powerpoint/2010/main" val="34384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50DA-2AEF-CB7A-C54C-278FB2DA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–test split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A94E-B895-D6C9-8060-21F03FC3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train_test_split</a:t>
            </a:r>
            <a:r>
              <a:rPr lang="en-US" dirty="0"/>
              <a:t> of </a:t>
            </a:r>
            <a:r>
              <a:rPr lang="en-US" dirty="0" err="1"/>
              <a:t>sklearn</a:t>
            </a:r>
            <a:r>
              <a:rPr lang="en-US" dirty="0"/>
              <a:t> library to split our dataset into training and testing dataset so that we take care to not overfit the dataset with any model.</a:t>
            </a:r>
          </a:p>
          <a:p>
            <a:r>
              <a:rPr lang="en-US" dirty="0"/>
              <a:t>Here we have split the dataset in the proportion </a:t>
            </a:r>
            <a:r>
              <a:rPr lang="en-US" dirty="0" err="1"/>
              <a:t>train:test</a:t>
            </a:r>
            <a:r>
              <a:rPr lang="en-US" dirty="0"/>
              <a:t>:: 0.7:0.3</a:t>
            </a:r>
          </a:p>
        </p:txBody>
      </p:sp>
    </p:spTree>
    <p:extLst>
      <p:ext uri="{BB962C8B-B14F-4D97-AF65-F5344CB8AC3E}">
        <p14:creationId xmlns:p14="http://schemas.microsoft.com/office/powerpoint/2010/main" val="38115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DC55-520F-6B1B-EA13-150FCA0C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0668000" cy="529374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Models Used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40790870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E729D5"/>
      </a:accent1>
      <a:accent2>
        <a:srgbClr val="9817D5"/>
      </a:accent2>
      <a:accent3>
        <a:srgbClr val="5B29E7"/>
      </a:accent3>
      <a:accent4>
        <a:srgbClr val="1A37D6"/>
      </a:accent4>
      <a:accent5>
        <a:srgbClr val="2996E7"/>
      </a:accent5>
      <a:accent6>
        <a:srgbClr val="15BFC1"/>
      </a:accent6>
      <a:hlink>
        <a:srgbClr val="3F73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363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PebbleVTI</vt:lpstr>
      <vt:lpstr>Yahoo Troll Question Detection</vt:lpstr>
      <vt:lpstr>Early Preprocessing steps (Round-1)</vt:lpstr>
      <vt:lpstr>Extra Preprocessing Steps (Round-2)</vt:lpstr>
      <vt:lpstr>Word Tokenization</vt:lpstr>
      <vt:lpstr>Stop Words Removal</vt:lpstr>
      <vt:lpstr>Lemmatization</vt:lpstr>
      <vt:lpstr>Vectorization</vt:lpstr>
      <vt:lpstr>Train –test split</vt:lpstr>
      <vt:lpstr>Models Used</vt:lpstr>
      <vt:lpstr>PowerPoint Presentation</vt:lpstr>
      <vt:lpstr>2)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</dc:title>
  <dc:creator/>
  <cp:lastModifiedBy>IMT2020003 Karanjit Saha</cp:lastModifiedBy>
  <cp:revision>137</cp:revision>
  <dcterms:created xsi:type="dcterms:W3CDTF">2022-10-16T06:24:06Z</dcterms:created>
  <dcterms:modified xsi:type="dcterms:W3CDTF">2022-10-16T14:23:54Z</dcterms:modified>
</cp:coreProperties>
</file>