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2389B-1BC7-48FE-9126-8429AB80A1BA}" v="118" dt="2023-11-10T06:23:05.710"/>
    <p1510:client id="{27831CC7-C699-41B7-ACFD-3A25E2A93A0E}" v="329" dt="2023-11-06T08:44:14.221"/>
    <p1510:client id="{28B9BB79-F9DB-99D1-1E1D-B64B97AD9CA4}" v="71" dt="2023-11-08T18:45:58.436"/>
    <p1510:client id="{31D37E3B-CA98-1FE6-BBBE-B8EC46C518AA}" v="4" dt="2023-11-06T08:45:45.881"/>
    <p1510:client id="{42D16F83-9BCE-8C22-26AA-2D85DA5489C7}" v="1486" dt="2023-11-08T10:03:41.046"/>
    <p1510:client id="{58B2A023-C4C2-5576-5D77-F0A2B3854E00}" v="53" dt="2023-11-06T12:45:09.969"/>
    <p1510:client id="{5F2AE032-3D31-7EB6-1DEF-3E80FFD3A68B}" v="386" dt="2023-11-08T10:16:22.856"/>
    <p1510:client id="{EB16EA11-0FB4-4AD0-A22B-E9D2BB1FBBAE}" v="807" dt="2023-11-06T07:02:14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T2020003 Karanjit Saha" userId="S::karanjit.saha@iiitb.ac.in::02d08332-4525-42fb-bf3a-b2ad04c63e8b" providerId="AD" clId="Web-{EB16EA11-0FB4-4AD0-A22B-E9D2BB1FBBAE}"/>
    <pc:docChg chg="addSld delSld modSld sldOrd addMainMaster delMainMaster">
      <pc:chgData name="IMT2020003 Karanjit Saha" userId="S::karanjit.saha@iiitb.ac.in::02d08332-4525-42fb-bf3a-b2ad04c63e8b" providerId="AD" clId="Web-{EB16EA11-0FB4-4AD0-A22B-E9D2BB1FBBAE}" dt="2023-11-06T07:02:14.079" v="821" actId="20577"/>
      <pc:docMkLst>
        <pc:docMk/>
      </pc:docMkLst>
      <pc:sldChg chg="addSp modSp mod setBg modClrScheme addAnim chgLayout">
        <pc:chgData name="IMT2020003 Karanjit Saha" userId="S::karanjit.saha@iiitb.ac.in::02d08332-4525-42fb-bf3a-b2ad04c63e8b" providerId="AD" clId="Web-{EB16EA11-0FB4-4AD0-A22B-E9D2BB1FBBAE}" dt="2023-11-06T06:35:35.223" v="397" actId="14100"/>
        <pc:sldMkLst>
          <pc:docMk/>
          <pc:sldMk cId="109857222" sldId="256"/>
        </pc:sldMkLst>
        <pc:spChg chg="mod">
          <ac:chgData name="IMT2020003 Karanjit Saha" userId="S::karanjit.saha@iiitb.ac.in::02d08332-4525-42fb-bf3a-b2ad04c63e8b" providerId="AD" clId="Web-{EB16EA11-0FB4-4AD0-A22B-E9D2BB1FBBAE}" dt="2023-11-06T06:11:33.840" v="4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MT2020003 Karanjit Saha" userId="S::karanjit.saha@iiitb.ac.in::02d08332-4525-42fb-bf3a-b2ad04c63e8b" providerId="AD" clId="Web-{EB16EA11-0FB4-4AD0-A22B-E9D2BB1FBBAE}" dt="2023-11-06T06:35:35.223" v="397" actId="1410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IMT2020003 Karanjit Saha" userId="S::karanjit.saha@iiitb.ac.in::02d08332-4525-42fb-bf3a-b2ad04c63e8b" providerId="AD" clId="Web-{EB16EA11-0FB4-4AD0-A22B-E9D2BB1FBBAE}" dt="2023-11-06T06:11:33.840" v="40"/>
          <ac:spMkLst>
            <pc:docMk/>
            <pc:sldMk cId="109857222" sldId="256"/>
            <ac:spMk id="9" creationId="{C3B0A228-9EA3-4009-A82E-9402BBC726A0}"/>
          </ac:spMkLst>
        </pc:spChg>
        <pc:spChg chg="add">
          <ac:chgData name="IMT2020003 Karanjit Saha" userId="S::karanjit.saha@iiitb.ac.in::02d08332-4525-42fb-bf3a-b2ad04c63e8b" providerId="AD" clId="Web-{EB16EA11-0FB4-4AD0-A22B-E9D2BB1FBBAE}" dt="2023-11-06T06:11:33.840" v="40"/>
          <ac:spMkLst>
            <pc:docMk/>
            <pc:sldMk cId="109857222" sldId="256"/>
            <ac:spMk id="11" creationId="{40D5ECB1-AC85-4830-AF8E-3E8C2A1ACEE9}"/>
          </ac:spMkLst>
        </pc:spChg>
        <pc:spChg chg="add">
          <ac:chgData name="IMT2020003 Karanjit Saha" userId="S::karanjit.saha@iiitb.ac.in::02d08332-4525-42fb-bf3a-b2ad04c63e8b" providerId="AD" clId="Web-{EB16EA11-0FB4-4AD0-A22B-E9D2BB1FBBAE}" dt="2023-11-06T06:11:33.840" v="40"/>
          <ac:spMkLst>
            <pc:docMk/>
            <pc:sldMk cId="109857222" sldId="256"/>
            <ac:spMk id="13" creationId="{FD1C9DFA-A617-4257-95D3-CE862A146CBD}"/>
          </ac:spMkLst>
        </pc:spChg>
        <pc:picChg chg="add">
          <ac:chgData name="IMT2020003 Karanjit Saha" userId="S::karanjit.saha@iiitb.ac.in::02d08332-4525-42fb-bf3a-b2ad04c63e8b" providerId="AD" clId="Web-{EB16EA11-0FB4-4AD0-A22B-E9D2BB1FBBAE}" dt="2023-11-06T06:11:33.840" v="40"/>
          <ac:picMkLst>
            <pc:docMk/>
            <pc:sldMk cId="109857222" sldId="256"/>
            <ac:picMk id="4" creationId="{51AC9B7D-41AC-23A1-36BB-1F1D3FCB09E5}"/>
          </ac:picMkLst>
        </pc:picChg>
      </pc:sldChg>
      <pc:sldChg chg="addSp delSp modSp new mod setBg">
        <pc:chgData name="IMT2020003 Karanjit Saha" userId="S::karanjit.saha@iiitb.ac.in::02d08332-4525-42fb-bf3a-b2ad04c63e8b" providerId="AD" clId="Web-{EB16EA11-0FB4-4AD0-A22B-E9D2BB1FBBAE}" dt="2023-11-06T06:59:20.198" v="686" actId="1076"/>
        <pc:sldMkLst>
          <pc:docMk/>
          <pc:sldMk cId="1830616733" sldId="257"/>
        </pc:sldMkLst>
        <pc:spChg chg="mod ord">
          <ac:chgData name="IMT2020003 Karanjit Saha" userId="S::karanjit.saha@iiitb.ac.in::02d08332-4525-42fb-bf3a-b2ad04c63e8b" providerId="AD" clId="Web-{EB16EA11-0FB4-4AD0-A22B-E9D2BB1FBBAE}" dt="2023-11-06T06:42:12.581" v="420" actId="20577"/>
          <ac:spMkLst>
            <pc:docMk/>
            <pc:sldMk cId="1830616733" sldId="257"/>
            <ac:spMk id="2" creationId="{9E6774E2-BE54-3E3F-CA63-03D173CBE016}"/>
          </ac:spMkLst>
        </pc:spChg>
        <pc:spChg chg="add del mod ord">
          <ac:chgData name="IMT2020003 Karanjit Saha" userId="S::karanjit.saha@iiitb.ac.in::02d08332-4525-42fb-bf3a-b2ad04c63e8b" providerId="AD" clId="Web-{EB16EA11-0FB4-4AD0-A22B-E9D2BB1FBBAE}" dt="2023-11-06T06:32:18.153" v="394"/>
          <ac:spMkLst>
            <pc:docMk/>
            <pc:sldMk cId="1830616733" sldId="257"/>
            <ac:spMk id="3" creationId="{EC514185-89F7-87CE-2DEE-72F4EA5BFD1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27:51.893" v="322"/>
          <ac:spMkLst>
            <pc:docMk/>
            <pc:sldMk cId="1830616733" sldId="257"/>
            <ac:spMk id="9" creationId="{AB20E7A4-EC2C-47C8-BE55-65771E3F2EDA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27:51.893" v="322"/>
          <ac:spMkLst>
            <pc:docMk/>
            <pc:sldMk cId="1830616733" sldId="257"/>
            <ac:spMk id="11" creationId="{1CF23DDA-0D09-4FE5-AE88-EBBE5E02467C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28:05.050" v="324"/>
          <ac:spMkLst>
            <pc:docMk/>
            <pc:sldMk cId="1830616733" sldId="257"/>
            <ac:spMk id="15" creationId="{AB20E7A4-EC2C-47C8-BE55-65771E3F2EDA}"/>
          </ac:spMkLst>
        </pc:spChg>
        <pc:spChg chg="add del mod">
          <ac:chgData name="IMT2020003 Karanjit Saha" userId="S::karanjit.saha@iiitb.ac.in::02d08332-4525-42fb-bf3a-b2ad04c63e8b" providerId="AD" clId="Web-{EB16EA11-0FB4-4AD0-A22B-E9D2BB1FBBAE}" dt="2023-11-06T06:28:27.113" v="331"/>
          <ac:spMkLst>
            <pc:docMk/>
            <pc:sldMk cId="1830616733" sldId="257"/>
            <ac:spMk id="29" creationId="{792DCA33-C317-19FB-373D-831240824862}"/>
          </ac:spMkLst>
        </pc:spChg>
        <pc:spChg chg="add del mod">
          <ac:chgData name="IMT2020003 Karanjit Saha" userId="S::karanjit.saha@iiitb.ac.in::02d08332-4525-42fb-bf3a-b2ad04c63e8b" providerId="AD" clId="Web-{EB16EA11-0FB4-4AD0-A22B-E9D2BB1FBBAE}" dt="2023-11-06T06:29:30.397" v="367"/>
          <ac:spMkLst>
            <pc:docMk/>
            <pc:sldMk cId="1830616733" sldId="257"/>
            <ac:spMk id="32" creationId="{3F64FFF1-859C-17E6-BE55-DEA2F4AE0EF4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29:15.599" v="338"/>
          <ac:spMkLst>
            <pc:docMk/>
            <pc:sldMk cId="1830616733" sldId="257"/>
            <ac:spMk id="37" creationId="{685B57F6-59DE-4274-A37C-F47FE4E42EE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29:15.599" v="338"/>
          <ac:spMkLst>
            <pc:docMk/>
            <pc:sldMk cId="1830616733" sldId="257"/>
            <ac:spMk id="39" creationId="{6D6B3702-19B7-471C-974D-4A163151E0E5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2:18.153" v="394"/>
          <ac:spMkLst>
            <pc:docMk/>
            <pc:sldMk cId="1830616733" sldId="257"/>
            <ac:spMk id="43" creationId="{327AB4C5-0719-4E35-87CD-199EB59E3EE5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2:18.153" v="394"/>
          <ac:spMkLst>
            <pc:docMk/>
            <pc:sldMk cId="1830616733" sldId="257"/>
            <ac:spMk id="44" creationId="{3F51EE1E-6258-4F09-963A-853315C6FBC0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29:54.616" v="369"/>
          <ac:spMkLst>
            <pc:docMk/>
            <pc:sldMk cId="1830616733" sldId="257"/>
            <ac:spMk id="50" creationId="{FA294778-47A8-4EEF-9689-F6964D44D176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29:54.616" v="369"/>
          <ac:spMkLst>
            <pc:docMk/>
            <pc:sldMk cId="1830616733" sldId="257"/>
            <ac:spMk id="52" creationId="{BD2A511A-065F-489D-9CF0-FEF36143ACD1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29:54.616" v="369"/>
          <ac:spMkLst>
            <pc:docMk/>
            <pc:sldMk cId="1830616733" sldId="257"/>
            <ac:spMk id="54" creationId="{6F626582-88CC-4CA0-8BC6-94550FF9E6E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0:05.304" v="371"/>
          <ac:spMkLst>
            <pc:docMk/>
            <pc:sldMk cId="1830616733" sldId="257"/>
            <ac:spMk id="56" creationId="{685B57F6-59DE-4274-A37C-F47FE4E42EE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0:05.304" v="371"/>
          <ac:spMkLst>
            <pc:docMk/>
            <pc:sldMk cId="1830616733" sldId="257"/>
            <ac:spMk id="57" creationId="{C8C63406-9171-4282-BAAB-2DDC6831F0E6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08.400" v="373"/>
          <ac:spMkLst>
            <pc:docMk/>
            <pc:sldMk cId="1830616733" sldId="257"/>
            <ac:spMk id="59" creationId="{327AB4C5-0719-4E35-87CD-199EB59E3EE5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08.400" v="373"/>
          <ac:spMkLst>
            <pc:docMk/>
            <pc:sldMk cId="1830616733" sldId="257"/>
            <ac:spMk id="60" creationId="{3F51EE1E-6258-4F09-963A-853315C6FBC0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22.307" v="375"/>
          <ac:spMkLst>
            <pc:docMk/>
            <pc:sldMk cId="1830616733" sldId="257"/>
            <ac:spMk id="63" creationId="{FA294778-47A8-4EEF-9689-F6964D44D176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22.307" v="375"/>
          <ac:spMkLst>
            <pc:docMk/>
            <pc:sldMk cId="1830616733" sldId="257"/>
            <ac:spMk id="64" creationId="{BD2A511A-065F-489D-9CF0-FEF36143ACD1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22.307" v="375"/>
          <ac:spMkLst>
            <pc:docMk/>
            <pc:sldMk cId="1830616733" sldId="257"/>
            <ac:spMk id="65" creationId="{6F626582-88CC-4CA0-8BC6-94550FF9E6E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28.870" v="377"/>
          <ac:spMkLst>
            <pc:docMk/>
            <pc:sldMk cId="1830616733" sldId="257"/>
            <ac:spMk id="67" creationId="{5D3B97D3-3894-4963-90C5-4EAA66131938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37.151" v="379"/>
          <ac:spMkLst>
            <pc:docMk/>
            <pc:sldMk cId="1830616733" sldId="257"/>
            <ac:spMk id="69" creationId="{685B57F6-59DE-4274-A37C-F47FE4E42EE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40.308" v="381"/>
          <ac:spMkLst>
            <pc:docMk/>
            <pc:sldMk cId="1830616733" sldId="257"/>
            <ac:spMk id="72" creationId="{685B57F6-59DE-4274-A37C-F47FE4E42EE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40.308" v="381"/>
          <ac:spMkLst>
            <pc:docMk/>
            <pc:sldMk cId="1830616733" sldId="257"/>
            <ac:spMk id="73" creationId="{C8C63406-9171-4282-BAAB-2DDC6831F0E6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41.120" v="383"/>
          <ac:spMkLst>
            <pc:docMk/>
            <pc:sldMk cId="1830616733" sldId="257"/>
            <ac:spMk id="75" creationId="{5D3B97D3-3894-4963-90C5-4EAA66131938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44.464" v="385"/>
          <ac:spMkLst>
            <pc:docMk/>
            <pc:sldMk cId="1830616733" sldId="257"/>
            <ac:spMk id="77" creationId="{685B57F6-59DE-4274-A37C-F47FE4E42EE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44.464" v="385"/>
          <ac:spMkLst>
            <pc:docMk/>
            <pc:sldMk cId="1830616733" sldId="257"/>
            <ac:spMk id="78" creationId="{C8C63406-9171-4282-BAAB-2DDC6831F0E6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54.136" v="387"/>
          <ac:spMkLst>
            <pc:docMk/>
            <pc:sldMk cId="1830616733" sldId="257"/>
            <ac:spMk id="80" creationId="{54F20867-41B0-484D-9DA7-0FC742D31A4D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54.136" v="387"/>
          <ac:spMkLst>
            <pc:docMk/>
            <pc:sldMk cId="1830616733" sldId="257"/>
            <ac:spMk id="81" creationId="{2712B839-088B-4F97-96A4-6FAA8E3D1D63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54.136" v="387"/>
          <ac:spMkLst>
            <pc:docMk/>
            <pc:sldMk cId="1830616733" sldId="257"/>
            <ac:spMk id="82" creationId="{789BAF08-0AD0-4642-9767-4D53853C5976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57.355" v="389"/>
          <ac:spMkLst>
            <pc:docMk/>
            <pc:sldMk cId="1830616733" sldId="257"/>
            <ac:spMk id="84" creationId="{327AB4C5-0719-4E35-87CD-199EB59E3EE5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1:57.355" v="389"/>
          <ac:spMkLst>
            <pc:docMk/>
            <pc:sldMk cId="1830616733" sldId="257"/>
            <ac:spMk id="85" creationId="{3F51EE1E-6258-4F09-963A-853315C6FBC0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2:08.512" v="391"/>
          <ac:spMkLst>
            <pc:docMk/>
            <pc:sldMk cId="1830616733" sldId="257"/>
            <ac:spMk id="88" creationId="{685B57F6-59DE-4274-A37C-F47FE4E42EE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2:08.512" v="391"/>
          <ac:spMkLst>
            <pc:docMk/>
            <pc:sldMk cId="1830616733" sldId="257"/>
            <ac:spMk id="89" creationId="{C8C63406-9171-4282-BAAB-2DDC6831F0E6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2:08.512" v="391"/>
          <ac:spMkLst>
            <pc:docMk/>
            <pc:sldMk cId="1830616733" sldId="257"/>
            <ac:spMk id="90" creationId="{EC514185-89F7-87CE-2DEE-72F4EA5BFD1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2:18.122" v="393"/>
          <ac:spMkLst>
            <pc:docMk/>
            <pc:sldMk cId="1830616733" sldId="257"/>
            <ac:spMk id="92" creationId="{20CC10FC-6518-423B-A972-3E4F7A4A82F0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2:18.122" v="393"/>
          <ac:spMkLst>
            <pc:docMk/>
            <pc:sldMk cId="1830616733" sldId="257"/>
            <ac:spMk id="93" creationId="{95D2D844-708E-4EAC-BF72-D7CE20B99B31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2:18.122" v="393"/>
          <ac:spMkLst>
            <pc:docMk/>
            <pc:sldMk cId="1830616733" sldId="257"/>
            <ac:spMk id="94" creationId="{BFB227E1-F100-4CF9-9797-1E2001BBE2AD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2:18.122" v="393"/>
          <ac:spMkLst>
            <pc:docMk/>
            <pc:sldMk cId="1830616733" sldId="257"/>
            <ac:spMk id="95" creationId="{EC514185-89F7-87CE-2DEE-72F4EA5BFD1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6:14.959" v="406"/>
          <ac:spMkLst>
            <pc:docMk/>
            <pc:sldMk cId="1830616733" sldId="257"/>
            <ac:spMk id="98" creationId="{20CC10FC-6518-423B-A972-3E4F7A4A82F0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6:14.959" v="406"/>
          <ac:spMkLst>
            <pc:docMk/>
            <pc:sldMk cId="1830616733" sldId="257"/>
            <ac:spMk id="99" creationId="{A8FC12C0-26A5-495A-9358-36220BD535CA}"/>
          </ac:spMkLst>
        </pc:spChg>
        <pc:spChg chg="add mod">
          <ac:chgData name="IMT2020003 Karanjit Saha" userId="S::karanjit.saha@iiitb.ac.in::02d08332-4525-42fb-bf3a-b2ad04c63e8b" providerId="AD" clId="Web-{EB16EA11-0FB4-4AD0-A22B-E9D2BB1FBBAE}" dt="2023-11-06T06:59:20.198" v="686" actId="1076"/>
          <ac:spMkLst>
            <pc:docMk/>
            <pc:sldMk cId="1830616733" sldId="257"/>
            <ac:spMk id="100" creationId="{EC514185-89F7-87CE-2DEE-72F4EA5BFD1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5:58.942" v="399"/>
          <ac:spMkLst>
            <pc:docMk/>
            <pc:sldMk cId="1830616733" sldId="257"/>
            <ac:spMk id="106" creationId="{20CC10FC-6518-423B-A972-3E4F7A4A82F0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5:58.942" v="399"/>
          <ac:spMkLst>
            <pc:docMk/>
            <pc:sldMk cId="1830616733" sldId="257"/>
            <ac:spMk id="108" creationId="{A8FC12C0-26A5-495A-9358-36220BD535CA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6:03.177" v="401"/>
          <ac:spMkLst>
            <pc:docMk/>
            <pc:sldMk cId="1830616733" sldId="257"/>
            <ac:spMk id="112" creationId="{685B57F6-59DE-4274-A37C-F47FE4E42EE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6:03.177" v="401"/>
          <ac:spMkLst>
            <pc:docMk/>
            <pc:sldMk cId="1830616733" sldId="257"/>
            <ac:spMk id="113" creationId="{C8C63406-9171-4282-BAAB-2DDC6831F0E6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6:10.740" v="403"/>
          <ac:spMkLst>
            <pc:docMk/>
            <pc:sldMk cId="1830616733" sldId="257"/>
            <ac:spMk id="115" creationId="{685B57F6-59DE-4274-A37C-F47FE4E42EEF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6:10.740" v="403"/>
          <ac:spMkLst>
            <pc:docMk/>
            <pc:sldMk cId="1830616733" sldId="257"/>
            <ac:spMk id="116" creationId="{C8C63406-9171-4282-BAAB-2DDC6831F0E6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6:14.943" v="405"/>
          <ac:spMkLst>
            <pc:docMk/>
            <pc:sldMk cId="1830616733" sldId="257"/>
            <ac:spMk id="118" creationId="{20CC10FC-6518-423B-A972-3E4F7A4A82F0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6:14.943" v="405"/>
          <ac:spMkLst>
            <pc:docMk/>
            <pc:sldMk cId="1830616733" sldId="257"/>
            <ac:spMk id="119" creationId="{95D2D844-708E-4EAC-BF72-D7CE20B99B31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6:14.943" v="405"/>
          <ac:spMkLst>
            <pc:docMk/>
            <pc:sldMk cId="1830616733" sldId="257"/>
            <ac:spMk id="120" creationId="{BFB227E1-F100-4CF9-9797-1E2001BBE2AD}"/>
          </ac:spMkLst>
        </pc:spChg>
        <pc:spChg chg="add del">
          <ac:chgData name="IMT2020003 Karanjit Saha" userId="S::karanjit.saha@iiitb.ac.in::02d08332-4525-42fb-bf3a-b2ad04c63e8b" providerId="AD" clId="Web-{EB16EA11-0FB4-4AD0-A22B-E9D2BB1FBBAE}" dt="2023-11-06T06:36:48.100" v="409"/>
          <ac:spMkLst>
            <pc:docMk/>
            <pc:sldMk cId="1830616733" sldId="257"/>
            <ac:spMk id="123" creationId="{5D3B97D3-3894-4963-90C5-4EAA66131938}"/>
          </ac:spMkLst>
        </pc:spChg>
        <pc:spChg chg="add">
          <ac:chgData name="IMT2020003 Karanjit Saha" userId="S::karanjit.saha@iiitb.ac.in::02d08332-4525-42fb-bf3a-b2ad04c63e8b" providerId="AD" clId="Web-{EB16EA11-0FB4-4AD0-A22B-E9D2BB1FBBAE}" dt="2023-11-06T06:36:48.100" v="409"/>
          <ac:spMkLst>
            <pc:docMk/>
            <pc:sldMk cId="1830616733" sldId="257"/>
            <ac:spMk id="128" creationId="{20CC10FC-6518-423B-A972-3E4F7A4A82F0}"/>
          </ac:spMkLst>
        </pc:spChg>
        <pc:spChg chg="add">
          <ac:chgData name="IMT2020003 Karanjit Saha" userId="S::karanjit.saha@iiitb.ac.in::02d08332-4525-42fb-bf3a-b2ad04c63e8b" providerId="AD" clId="Web-{EB16EA11-0FB4-4AD0-A22B-E9D2BB1FBBAE}" dt="2023-11-06T06:36:48.100" v="409"/>
          <ac:spMkLst>
            <pc:docMk/>
            <pc:sldMk cId="1830616733" sldId="257"/>
            <ac:spMk id="130" creationId="{A8FC12C0-26A5-495A-9358-36220BD535CA}"/>
          </ac:spMkLst>
        </pc:spChg>
        <pc:graphicFrameChg chg="add del">
          <ac:chgData name="IMT2020003 Karanjit Saha" userId="S::karanjit.saha@iiitb.ac.in::02d08332-4525-42fb-bf3a-b2ad04c63e8b" providerId="AD" clId="Web-{EB16EA11-0FB4-4AD0-A22B-E9D2BB1FBBAE}" dt="2023-11-06T06:27:51.893" v="322"/>
          <ac:graphicFrameMkLst>
            <pc:docMk/>
            <pc:sldMk cId="1830616733" sldId="257"/>
            <ac:graphicFrameMk id="5" creationId="{1BC98D07-10DC-BB5A-90F3-3A225D36D3D9}"/>
          </ac:graphicFrameMkLst>
        </pc:graphicFrameChg>
        <pc:graphicFrameChg chg="add del">
          <ac:chgData name="IMT2020003 Karanjit Saha" userId="S::karanjit.saha@iiitb.ac.in::02d08332-4525-42fb-bf3a-b2ad04c63e8b" providerId="AD" clId="Web-{EB16EA11-0FB4-4AD0-A22B-E9D2BB1FBBAE}" dt="2023-11-06T06:28:05.050" v="324"/>
          <ac:graphicFrameMkLst>
            <pc:docMk/>
            <pc:sldMk cId="1830616733" sldId="257"/>
            <ac:graphicFrameMk id="17" creationId="{E09F5878-0268-A0DD-A4C5-018E061E34CD}"/>
          </ac:graphicFrameMkLst>
        </pc:graphicFrameChg>
        <pc:graphicFrameChg chg="add del">
          <ac:chgData name="IMT2020003 Karanjit Saha" userId="S::karanjit.saha@iiitb.ac.in::02d08332-4525-42fb-bf3a-b2ad04c63e8b" providerId="AD" clId="Web-{EB16EA11-0FB4-4AD0-A22B-E9D2BB1FBBAE}" dt="2023-11-06T06:31:57.355" v="389"/>
          <ac:graphicFrameMkLst>
            <pc:docMk/>
            <pc:sldMk cId="1830616733" sldId="257"/>
            <ac:graphicFrameMk id="47" creationId="{4DC45BD2-FAC2-8D34-227A-7B35B25149C1}"/>
          </ac:graphicFrameMkLst>
        </pc:graphicFrameChg>
        <pc:picChg chg="add del mod">
          <ac:chgData name="IMT2020003 Karanjit Saha" userId="S::karanjit.saha@iiitb.ac.in::02d08332-4525-42fb-bf3a-b2ad04c63e8b" providerId="AD" clId="Web-{EB16EA11-0FB4-4AD0-A22B-E9D2BB1FBBAE}" dt="2023-11-06T06:28:27.113" v="332"/>
          <ac:picMkLst>
            <pc:docMk/>
            <pc:sldMk cId="1830616733" sldId="257"/>
            <ac:picMk id="28" creationId="{D6FB390C-1157-BC4A-5427-B80B4B8F7A0F}"/>
          </ac:picMkLst>
        </pc:picChg>
        <pc:picChg chg="add mod ord">
          <ac:chgData name="IMT2020003 Karanjit Saha" userId="S::karanjit.saha@iiitb.ac.in::02d08332-4525-42fb-bf3a-b2ad04c63e8b" providerId="AD" clId="Web-{EB16EA11-0FB4-4AD0-A22B-E9D2BB1FBBAE}" dt="2023-11-06T06:36:48.100" v="409"/>
          <ac:picMkLst>
            <pc:docMk/>
            <pc:sldMk cId="1830616733" sldId="257"/>
            <ac:picMk id="31" creationId="{FA5F84D1-D56F-BC36-872D-259512005907}"/>
          </ac:picMkLst>
        </pc:picChg>
        <pc:cxnChg chg="add del">
          <ac:chgData name="IMT2020003 Karanjit Saha" userId="S::karanjit.saha@iiitb.ac.in::02d08332-4525-42fb-bf3a-b2ad04c63e8b" providerId="AD" clId="Web-{EB16EA11-0FB4-4AD0-A22B-E9D2BB1FBBAE}" dt="2023-11-06T06:27:51.893" v="322"/>
          <ac:cxnSpMkLst>
            <pc:docMk/>
            <pc:sldMk cId="1830616733" sldId="257"/>
            <ac:cxnSpMk id="13" creationId="{1766FD2F-248A-4AA1-8078-E26D6E690BB9}"/>
          </ac:cxnSpMkLst>
        </pc:cxnChg>
        <pc:cxnChg chg="add del">
          <ac:chgData name="IMT2020003 Karanjit Saha" userId="S::karanjit.saha@iiitb.ac.in::02d08332-4525-42fb-bf3a-b2ad04c63e8b" providerId="AD" clId="Web-{EB16EA11-0FB4-4AD0-A22B-E9D2BB1FBBAE}" dt="2023-11-06T06:28:05.050" v="324"/>
          <ac:cxnSpMkLst>
            <pc:docMk/>
            <pc:sldMk cId="1830616733" sldId="257"/>
            <ac:cxnSpMk id="16" creationId="{1766FD2F-248A-4AA1-8078-E26D6E690BB9}"/>
          </ac:cxnSpMkLst>
        </pc:cxnChg>
        <pc:cxnChg chg="add del">
          <ac:chgData name="IMT2020003 Karanjit Saha" userId="S::karanjit.saha@iiitb.ac.in::02d08332-4525-42fb-bf3a-b2ad04c63e8b" providerId="AD" clId="Web-{EB16EA11-0FB4-4AD0-A22B-E9D2BB1FBBAE}" dt="2023-11-06T06:29:15.599" v="338"/>
          <ac:cxnSpMkLst>
            <pc:docMk/>
            <pc:sldMk cId="1830616733" sldId="257"/>
            <ac:cxnSpMk id="41" creationId="{50D86B0D-0E25-49AC-8123-2522E0A7692D}"/>
          </ac:cxnSpMkLst>
        </pc:cxnChg>
        <pc:cxnChg chg="add del">
          <ac:chgData name="IMT2020003 Karanjit Saha" userId="S::karanjit.saha@iiitb.ac.in::02d08332-4525-42fb-bf3a-b2ad04c63e8b" providerId="AD" clId="Web-{EB16EA11-0FB4-4AD0-A22B-E9D2BB1FBBAE}" dt="2023-11-06T06:32:18.153" v="394"/>
          <ac:cxnSpMkLst>
            <pc:docMk/>
            <pc:sldMk cId="1830616733" sldId="257"/>
            <ac:cxnSpMk id="45" creationId="{7FA07B03-7E5B-4F33-A494-D72BC5BEB0BF}"/>
          </ac:cxnSpMkLst>
        </pc:cxnChg>
        <pc:cxnChg chg="add del">
          <ac:chgData name="IMT2020003 Karanjit Saha" userId="S::karanjit.saha@iiitb.ac.in::02d08332-4525-42fb-bf3a-b2ad04c63e8b" providerId="AD" clId="Web-{EB16EA11-0FB4-4AD0-A22B-E9D2BB1FBBAE}" dt="2023-11-06T06:31:08.400" v="373"/>
          <ac:cxnSpMkLst>
            <pc:docMk/>
            <pc:sldMk cId="1830616733" sldId="257"/>
            <ac:cxnSpMk id="61" creationId="{7FA07B03-7E5B-4F33-A494-D72BC5BEB0BF}"/>
          </ac:cxnSpMkLst>
        </pc:cxnChg>
        <pc:cxnChg chg="add del">
          <ac:chgData name="IMT2020003 Karanjit Saha" userId="S::karanjit.saha@iiitb.ac.in::02d08332-4525-42fb-bf3a-b2ad04c63e8b" providerId="AD" clId="Web-{EB16EA11-0FB4-4AD0-A22B-E9D2BB1FBBAE}" dt="2023-11-06T06:31:37.151" v="379"/>
          <ac:cxnSpMkLst>
            <pc:docMk/>
            <pc:sldMk cId="1830616733" sldId="257"/>
            <ac:cxnSpMk id="70" creationId="{2AD042BA-B482-486E-9E0C-75374069BBBD}"/>
          </ac:cxnSpMkLst>
        </pc:cxnChg>
        <pc:cxnChg chg="add del">
          <ac:chgData name="IMT2020003 Karanjit Saha" userId="S::karanjit.saha@iiitb.ac.in::02d08332-4525-42fb-bf3a-b2ad04c63e8b" providerId="AD" clId="Web-{EB16EA11-0FB4-4AD0-A22B-E9D2BB1FBBAE}" dt="2023-11-06T06:31:57.355" v="389"/>
          <ac:cxnSpMkLst>
            <pc:docMk/>
            <pc:sldMk cId="1830616733" sldId="257"/>
            <ac:cxnSpMk id="86" creationId="{7FA07B03-7E5B-4F33-A494-D72BC5BEB0BF}"/>
          </ac:cxnSpMkLst>
        </pc:cxnChg>
        <pc:cxnChg chg="add del">
          <ac:chgData name="IMT2020003 Karanjit Saha" userId="S::karanjit.saha@iiitb.ac.in::02d08332-4525-42fb-bf3a-b2ad04c63e8b" providerId="AD" clId="Web-{EB16EA11-0FB4-4AD0-A22B-E9D2BB1FBBAE}" dt="2023-11-06T06:32:18.122" v="393"/>
          <ac:cxnSpMkLst>
            <pc:docMk/>
            <pc:sldMk cId="1830616733" sldId="257"/>
            <ac:cxnSpMk id="96" creationId="{A06758A3-C4A6-479A-8755-3BEC63142944}"/>
          </ac:cxnSpMkLst>
        </pc:cxnChg>
        <pc:cxnChg chg="add del">
          <ac:chgData name="IMT2020003 Karanjit Saha" userId="S::karanjit.saha@iiitb.ac.in::02d08332-4525-42fb-bf3a-b2ad04c63e8b" providerId="AD" clId="Web-{EB16EA11-0FB4-4AD0-A22B-E9D2BB1FBBAE}" dt="2023-11-06T06:36:14.959" v="406"/>
          <ac:cxnSpMkLst>
            <pc:docMk/>
            <pc:sldMk cId="1830616733" sldId="257"/>
            <ac:cxnSpMk id="101" creationId="{25F94957-FA6A-49F1-B474-9B199C91C395}"/>
          </ac:cxnSpMkLst>
        </pc:cxnChg>
        <pc:cxnChg chg="add del">
          <ac:chgData name="IMT2020003 Karanjit Saha" userId="S::karanjit.saha@iiitb.ac.in::02d08332-4525-42fb-bf3a-b2ad04c63e8b" providerId="AD" clId="Web-{EB16EA11-0FB4-4AD0-A22B-E9D2BB1FBBAE}" dt="2023-11-06T06:35:58.942" v="399"/>
          <ac:cxnSpMkLst>
            <pc:docMk/>
            <pc:sldMk cId="1830616733" sldId="257"/>
            <ac:cxnSpMk id="110" creationId="{25F94957-FA6A-49F1-B474-9B199C91C395}"/>
          </ac:cxnSpMkLst>
        </pc:cxnChg>
        <pc:cxnChg chg="add del">
          <ac:chgData name="IMT2020003 Karanjit Saha" userId="S::karanjit.saha@iiitb.ac.in::02d08332-4525-42fb-bf3a-b2ad04c63e8b" providerId="AD" clId="Web-{EB16EA11-0FB4-4AD0-A22B-E9D2BB1FBBAE}" dt="2023-11-06T06:36:14.943" v="405"/>
          <ac:cxnSpMkLst>
            <pc:docMk/>
            <pc:sldMk cId="1830616733" sldId="257"/>
            <ac:cxnSpMk id="121" creationId="{A06758A3-C4A6-479A-8755-3BEC63142944}"/>
          </ac:cxnSpMkLst>
        </pc:cxnChg>
        <pc:cxnChg chg="add">
          <ac:chgData name="IMT2020003 Karanjit Saha" userId="S::karanjit.saha@iiitb.ac.in::02d08332-4525-42fb-bf3a-b2ad04c63e8b" providerId="AD" clId="Web-{EB16EA11-0FB4-4AD0-A22B-E9D2BB1FBBAE}" dt="2023-11-06T06:36:48.100" v="409"/>
          <ac:cxnSpMkLst>
            <pc:docMk/>
            <pc:sldMk cId="1830616733" sldId="257"/>
            <ac:cxnSpMk id="132" creationId="{25F94957-FA6A-49F1-B474-9B199C91C395}"/>
          </ac:cxnSpMkLst>
        </pc:cxnChg>
      </pc:sldChg>
      <pc:sldChg chg="modSp add del replId">
        <pc:chgData name="IMT2020003 Karanjit Saha" userId="S::karanjit.saha@iiitb.ac.in::02d08332-4525-42fb-bf3a-b2ad04c63e8b" providerId="AD" clId="Web-{EB16EA11-0FB4-4AD0-A22B-E9D2BB1FBBAE}" dt="2023-11-06T06:59:28.917" v="688" actId="20577"/>
        <pc:sldMkLst>
          <pc:docMk/>
          <pc:sldMk cId="1879712141" sldId="258"/>
        </pc:sldMkLst>
        <pc:spChg chg="mod">
          <ac:chgData name="IMT2020003 Karanjit Saha" userId="S::karanjit.saha@iiitb.ac.in::02d08332-4525-42fb-bf3a-b2ad04c63e8b" providerId="AD" clId="Web-{EB16EA11-0FB4-4AD0-A22B-E9D2BB1FBBAE}" dt="2023-11-06T06:42:43.379" v="432" actId="20577"/>
          <ac:spMkLst>
            <pc:docMk/>
            <pc:sldMk cId="1879712141" sldId="258"/>
            <ac:spMk id="2" creationId="{9E6774E2-BE54-3E3F-CA63-03D173CBE016}"/>
          </ac:spMkLst>
        </pc:spChg>
        <pc:spChg chg="mod">
          <ac:chgData name="IMT2020003 Karanjit Saha" userId="S::karanjit.saha@iiitb.ac.in::02d08332-4525-42fb-bf3a-b2ad04c63e8b" providerId="AD" clId="Web-{EB16EA11-0FB4-4AD0-A22B-E9D2BB1FBBAE}" dt="2023-11-06T06:59:28.917" v="688" actId="20577"/>
          <ac:spMkLst>
            <pc:docMk/>
            <pc:sldMk cId="1879712141" sldId="258"/>
            <ac:spMk id="100" creationId="{EC514185-89F7-87CE-2DEE-72F4EA5BFD1F}"/>
          </ac:spMkLst>
        </pc:spChg>
      </pc:sldChg>
      <pc:sldChg chg="new del ord">
        <pc:chgData name="IMT2020003 Karanjit Saha" userId="S::karanjit.saha@iiitb.ac.in::02d08332-4525-42fb-bf3a-b2ad04c63e8b" providerId="AD" clId="Web-{EB16EA11-0FB4-4AD0-A22B-E9D2BB1FBBAE}" dt="2023-11-06T06:42:19.113" v="421"/>
        <pc:sldMkLst>
          <pc:docMk/>
          <pc:sldMk cId="2007086559" sldId="258"/>
        </pc:sldMkLst>
      </pc:sldChg>
      <pc:sldChg chg="new del">
        <pc:chgData name="IMT2020003 Karanjit Saha" userId="S::karanjit.saha@iiitb.ac.in::02d08332-4525-42fb-bf3a-b2ad04c63e8b" providerId="AD" clId="Web-{EB16EA11-0FB4-4AD0-A22B-E9D2BB1FBBAE}" dt="2023-11-06T06:40:48.938" v="410"/>
        <pc:sldMkLst>
          <pc:docMk/>
          <pc:sldMk cId="4223314821" sldId="258"/>
        </pc:sldMkLst>
      </pc:sldChg>
      <pc:sldChg chg="modSp add replId">
        <pc:chgData name="IMT2020003 Karanjit Saha" userId="S::karanjit.saha@iiitb.ac.in::02d08332-4525-42fb-bf3a-b2ad04c63e8b" providerId="AD" clId="Web-{EB16EA11-0FB4-4AD0-A22B-E9D2BB1FBBAE}" dt="2023-11-06T06:59:57.980" v="696" actId="1076"/>
        <pc:sldMkLst>
          <pc:docMk/>
          <pc:sldMk cId="1093101395" sldId="259"/>
        </pc:sldMkLst>
        <pc:spChg chg="mod">
          <ac:chgData name="IMT2020003 Karanjit Saha" userId="S::karanjit.saha@iiitb.ac.in::02d08332-4525-42fb-bf3a-b2ad04c63e8b" providerId="AD" clId="Web-{EB16EA11-0FB4-4AD0-A22B-E9D2BB1FBBAE}" dt="2023-11-06T06:57:12.756" v="684" actId="20577"/>
          <ac:spMkLst>
            <pc:docMk/>
            <pc:sldMk cId="1093101395" sldId="259"/>
            <ac:spMk id="2" creationId="{9E6774E2-BE54-3E3F-CA63-03D173CBE016}"/>
          </ac:spMkLst>
        </pc:spChg>
        <pc:spChg chg="mod">
          <ac:chgData name="IMT2020003 Karanjit Saha" userId="S::karanjit.saha@iiitb.ac.in::02d08332-4525-42fb-bf3a-b2ad04c63e8b" providerId="AD" clId="Web-{EB16EA11-0FB4-4AD0-A22B-E9D2BB1FBBAE}" dt="2023-11-06T06:59:57.980" v="696" actId="1076"/>
          <ac:spMkLst>
            <pc:docMk/>
            <pc:sldMk cId="1093101395" sldId="259"/>
            <ac:spMk id="100" creationId="{EC514185-89F7-87CE-2DEE-72F4EA5BFD1F}"/>
          </ac:spMkLst>
        </pc:spChg>
      </pc:sldChg>
      <pc:sldChg chg="modSp add replId">
        <pc:chgData name="IMT2020003 Karanjit Saha" userId="S::karanjit.saha@iiitb.ac.in::02d08332-4525-42fb-bf3a-b2ad04c63e8b" providerId="AD" clId="Web-{EB16EA11-0FB4-4AD0-A22B-E9D2BB1FBBAE}" dt="2023-11-06T07:02:14.079" v="821" actId="20577"/>
        <pc:sldMkLst>
          <pc:docMk/>
          <pc:sldMk cId="3898353346" sldId="260"/>
        </pc:sldMkLst>
        <pc:spChg chg="mod">
          <ac:chgData name="IMT2020003 Karanjit Saha" userId="S::karanjit.saha@iiitb.ac.in::02d08332-4525-42fb-bf3a-b2ad04c63e8b" providerId="AD" clId="Web-{EB16EA11-0FB4-4AD0-A22B-E9D2BB1FBBAE}" dt="2023-11-06T06:56:59.818" v="682" actId="20577"/>
          <ac:spMkLst>
            <pc:docMk/>
            <pc:sldMk cId="3898353346" sldId="260"/>
            <ac:spMk id="2" creationId="{9E6774E2-BE54-3E3F-CA63-03D173CBE016}"/>
          </ac:spMkLst>
        </pc:spChg>
        <pc:spChg chg="mod">
          <ac:chgData name="IMT2020003 Karanjit Saha" userId="S::karanjit.saha@iiitb.ac.in::02d08332-4525-42fb-bf3a-b2ad04c63e8b" providerId="AD" clId="Web-{EB16EA11-0FB4-4AD0-A22B-E9D2BB1FBBAE}" dt="2023-11-06T07:02:14.079" v="821" actId="20577"/>
          <ac:spMkLst>
            <pc:docMk/>
            <pc:sldMk cId="3898353346" sldId="260"/>
            <ac:spMk id="100" creationId="{EC514185-89F7-87CE-2DEE-72F4EA5BFD1F}"/>
          </ac:spMkLst>
        </pc:spChg>
        <pc:picChg chg="mod">
          <ac:chgData name="IMT2020003 Karanjit Saha" userId="S::karanjit.saha@iiitb.ac.in::02d08332-4525-42fb-bf3a-b2ad04c63e8b" providerId="AD" clId="Web-{EB16EA11-0FB4-4AD0-A22B-E9D2BB1FBBAE}" dt="2023-11-06T06:59:44.996" v="692" actId="1076"/>
          <ac:picMkLst>
            <pc:docMk/>
            <pc:sldMk cId="3898353346" sldId="260"/>
            <ac:picMk id="31" creationId="{FA5F84D1-D56F-BC36-872D-259512005907}"/>
          </ac:picMkLst>
        </pc:picChg>
      </pc:sldChg>
      <pc:sldChg chg="new del">
        <pc:chgData name="IMT2020003 Karanjit Saha" userId="S::karanjit.saha@iiitb.ac.in::02d08332-4525-42fb-bf3a-b2ad04c63e8b" providerId="AD" clId="Web-{EB16EA11-0FB4-4AD0-A22B-E9D2BB1FBBAE}" dt="2023-11-06T07:00:39.998" v="698"/>
        <pc:sldMkLst>
          <pc:docMk/>
          <pc:sldMk cId="2576170205" sldId="261"/>
        </pc:sldMkLst>
      </pc:sldChg>
      <pc:sldChg chg="add del replId">
        <pc:chgData name="IMT2020003 Karanjit Saha" userId="S::karanjit.saha@iiitb.ac.in::02d08332-4525-42fb-bf3a-b2ad04c63e8b" providerId="AD" clId="Web-{EB16EA11-0FB4-4AD0-A22B-E9D2BB1FBBAE}" dt="2023-11-06T07:01:03.577" v="700"/>
        <pc:sldMkLst>
          <pc:docMk/>
          <pc:sldMk cId="4130629785" sldId="261"/>
        </pc:sldMkLst>
      </pc:sldChg>
      <pc:sldMasterChg chg="del delSldLayout">
        <pc:chgData name="IMT2020003 Karanjit Saha" userId="S::karanjit.saha@iiitb.ac.in::02d08332-4525-42fb-bf3a-b2ad04c63e8b" providerId="AD" clId="Web-{EB16EA11-0FB4-4AD0-A22B-E9D2BB1FBBAE}" dt="2023-11-06T06:11:33.840" v="40"/>
        <pc:sldMasterMkLst>
          <pc:docMk/>
          <pc:sldMasterMk cId="2460954070" sldId="2147483660"/>
        </pc:sldMasterMkLst>
        <pc:sldLayoutChg chg="del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IMT2020003 Karanjit Saha" userId="S::karanjit.saha@iiitb.ac.in::02d08332-4525-42fb-bf3a-b2ad04c63e8b" providerId="AD" clId="Web-{EB16EA11-0FB4-4AD0-A22B-E9D2BB1FBBAE}" dt="2023-11-06T06:11:33.840" v="40"/>
        <pc:sldMasterMkLst>
          <pc:docMk/>
          <pc:sldMasterMk cId="1319529916" sldId="2147483685"/>
        </pc:sldMasterMkLst>
        <pc:sldLayoutChg chg="add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1319529916" sldId="2147483685"/>
            <pc:sldLayoutMk cId="1782512086" sldId="2147483674"/>
          </pc:sldLayoutMkLst>
        </pc:sldLayoutChg>
        <pc:sldLayoutChg chg="add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1319529916" sldId="2147483685"/>
            <pc:sldLayoutMk cId="3607492162" sldId="2147483675"/>
          </pc:sldLayoutMkLst>
        </pc:sldLayoutChg>
        <pc:sldLayoutChg chg="add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1319529916" sldId="2147483685"/>
            <pc:sldLayoutMk cId="430453035" sldId="2147483676"/>
          </pc:sldLayoutMkLst>
        </pc:sldLayoutChg>
        <pc:sldLayoutChg chg="add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1319529916" sldId="2147483685"/>
            <pc:sldLayoutMk cId="90190416" sldId="2147483677"/>
          </pc:sldLayoutMkLst>
        </pc:sldLayoutChg>
        <pc:sldLayoutChg chg="add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1319529916" sldId="2147483685"/>
            <pc:sldLayoutMk cId="867798649" sldId="2147483678"/>
          </pc:sldLayoutMkLst>
        </pc:sldLayoutChg>
        <pc:sldLayoutChg chg="add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1319529916" sldId="2147483685"/>
            <pc:sldLayoutMk cId="1040750514" sldId="2147483679"/>
          </pc:sldLayoutMkLst>
        </pc:sldLayoutChg>
        <pc:sldLayoutChg chg="add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1319529916" sldId="2147483685"/>
            <pc:sldLayoutMk cId="1954224942" sldId="2147483680"/>
          </pc:sldLayoutMkLst>
        </pc:sldLayoutChg>
        <pc:sldLayoutChg chg="add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1319529916" sldId="2147483685"/>
            <pc:sldLayoutMk cId="3519868710" sldId="2147483681"/>
          </pc:sldLayoutMkLst>
        </pc:sldLayoutChg>
        <pc:sldLayoutChg chg="add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1319529916" sldId="2147483685"/>
            <pc:sldLayoutMk cId="1268830477" sldId="2147483682"/>
          </pc:sldLayoutMkLst>
        </pc:sldLayoutChg>
        <pc:sldLayoutChg chg="add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1319529916" sldId="2147483685"/>
            <pc:sldLayoutMk cId="1899818664" sldId="2147483683"/>
          </pc:sldLayoutMkLst>
        </pc:sldLayoutChg>
        <pc:sldLayoutChg chg="add">
          <pc:chgData name="IMT2020003 Karanjit Saha" userId="S::karanjit.saha@iiitb.ac.in::02d08332-4525-42fb-bf3a-b2ad04c63e8b" providerId="AD" clId="Web-{EB16EA11-0FB4-4AD0-A22B-E9D2BB1FBBAE}" dt="2023-11-06T06:11:33.840" v="40"/>
          <pc:sldLayoutMkLst>
            <pc:docMk/>
            <pc:sldMasterMk cId="1319529916" sldId="2147483685"/>
            <pc:sldLayoutMk cId="2300224656" sldId="2147483684"/>
          </pc:sldLayoutMkLst>
        </pc:sldLayoutChg>
      </pc:sldMasterChg>
    </pc:docChg>
  </pc:docChgLst>
  <pc:docChgLst>
    <pc:chgData name="IMT2020084 Arya Kondawar" userId="S::arya.kondawar@iiitb.ac.in::de429907-5403-40f6-872f-3d36be18c19a" providerId="AD" clId="Web-{28B9BB79-F9DB-99D1-1E1D-B64B97AD9CA4}"/>
    <pc:docChg chg="modSld">
      <pc:chgData name="IMT2020084 Arya Kondawar" userId="S::arya.kondawar@iiitb.ac.in::de429907-5403-40f6-872f-3d36be18c19a" providerId="AD" clId="Web-{28B9BB79-F9DB-99D1-1E1D-B64B97AD9CA4}" dt="2023-11-08T18:45:58.296" v="69" actId="20577"/>
      <pc:docMkLst>
        <pc:docMk/>
      </pc:docMkLst>
      <pc:sldChg chg="modSp">
        <pc:chgData name="IMT2020084 Arya Kondawar" userId="S::arya.kondawar@iiitb.ac.in::de429907-5403-40f6-872f-3d36be18c19a" providerId="AD" clId="Web-{28B9BB79-F9DB-99D1-1E1D-B64B97AD9CA4}" dt="2023-11-08T18:45:58.296" v="69" actId="20577"/>
        <pc:sldMkLst>
          <pc:docMk/>
          <pc:sldMk cId="1879712141" sldId="258"/>
        </pc:sldMkLst>
        <pc:spChg chg="mod">
          <ac:chgData name="IMT2020084 Arya Kondawar" userId="S::arya.kondawar@iiitb.ac.in::de429907-5403-40f6-872f-3d36be18c19a" providerId="AD" clId="Web-{28B9BB79-F9DB-99D1-1E1D-B64B97AD9CA4}" dt="2023-11-08T18:45:58.296" v="69" actId="20577"/>
          <ac:spMkLst>
            <pc:docMk/>
            <pc:sldMk cId="1879712141" sldId="258"/>
            <ac:spMk id="100" creationId="{EC514185-89F7-87CE-2DEE-72F4EA5BFD1F}"/>
          </ac:spMkLst>
        </pc:spChg>
      </pc:sldChg>
    </pc:docChg>
  </pc:docChgLst>
  <pc:docChgLst>
    <pc:chgData name="IMT2020084 Arya Kondawar" userId="S::arya.kondawar@iiitb.ac.in::de429907-5403-40f6-872f-3d36be18c19a" providerId="AD" clId="Web-{31D37E3B-CA98-1FE6-BBBE-B8EC46C518AA}"/>
    <pc:docChg chg="modSld">
      <pc:chgData name="IMT2020084 Arya Kondawar" userId="S::arya.kondawar@iiitb.ac.in::de429907-5403-40f6-872f-3d36be18c19a" providerId="AD" clId="Web-{31D37E3B-CA98-1FE6-BBBE-B8EC46C518AA}" dt="2023-11-06T08:45:43.740" v="2" actId="20577"/>
      <pc:docMkLst>
        <pc:docMk/>
      </pc:docMkLst>
      <pc:sldChg chg="modSp">
        <pc:chgData name="IMT2020084 Arya Kondawar" userId="S::arya.kondawar@iiitb.ac.in::de429907-5403-40f6-872f-3d36be18c19a" providerId="AD" clId="Web-{31D37E3B-CA98-1FE6-BBBE-B8EC46C518AA}" dt="2023-11-06T08:45:43.740" v="2" actId="20577"/>
        <pc:sldMkLst>
          <pc:docMk/>
          <pc:sldMk cId="109857222" sldId="256"/>
        </pc:sldMkLst>
        <pc:spChg chg="mod">
          <ac:chgData name="IMT2020084 Arya Kondawar" userId="S::arya.kondawar@iiitb.ac.in::de429907-5403-40f6-872f-3d36be18c19a" providerId="AD" clId="Web-{31D37E3B-CA98-1FE6-BBBE-B8EC46C518AA}" dt="2023-11-06T08:45:43.740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IMT2020084 Arya Kondawar" userId="S::arya.kondawar@iiitb.ac.in::de429907-5403-40f6-872f-3d36be18c19a" providerId="AD" clId="Web-{5F2AE032-3D31-7EB6-1DEF-3E80FFD3A68B}"/>
    <pc:docChg chg="addSld modSld">
      <pc:chgData name="IMT2020084 Arya Kondawar" userId="S::arya.kondawar@iiitb.ac.in::de429907-5403-40f6-872f-3d36be18c19a" providerId="AD" clId="Web-{5F2AE032-3D31-7EB6-1DEF-3E80FFD3A68B}" dt="2023-11-08T10:16:22.856" v="382" actId="1076"/>
      <pc:docMkLst>
        <pc:docMk/>
      </pc:docMkLst>
      <pc:sldChg chg="modSp">
        <pc:chgData name="IMT2020084 Arya Kondawar" userId="S::arya.kondawar@iiitb.ac.in::de429907-5403-40f6-872f-3d36be18c19a" providerId="AD" clId="Web-{5F2AE032-3D31-7EB6-1DEF-3E80FFD3A68B}" dt="2023-11-08T10:16:22.856" v="382" actId="1076"/>
        <pc:sldMkLst>
          <pc:docMk/>
          <pc:sldMk cId="3481728010" sldId="261"/>
        </pc:sldMkLst>
        <pc:spChg chg="mod">
          <ac:chgData name="IMT2020084 Arya Kondawar" userId="S::arya.kondawar@iiitb.ac.in::de429907-5403-40f6-872f-3d36be18c19a" providerId="AD" clId="Web-{5F2AE032-3D31-7EB6-1DEF-3E80FFD3A68B}" dt="2023-11-08T10:16:22.856" v="382" actId="1076"/>
          <ac:spMkLst>
            <pc:docMk/>
            <pc:sldMk cId="3481728010" sldId="261"/>
            <ac:spMk id="100" creationId="{EC514185-89F7-87CE-2DEE-72F4EA5BFD1F}"/>
          </ac:spMkLst>
        </pc:spChg>
        <pc:picChg chg="mod">
          <ac:chgData name="IMT2020084 Arya Kondawar" userId="S::arya.kondawar@iiitb.ac.in::de429907-5403-40f6-872f-3d36be18c19a" providerId="AD" clId="Web-{5F2AE032-3D31-7EB6-1DEF-3E80FFD3A68B}" dt="2023-11-08T10:07:07.174" v="5" actId="1076"/>
          <ac:picMkLst>
            <pc:docMk/>
            <pc:sldMk cId="3481728010" sldId="261"/>
            <ac:picMk id="31" creationId="{FA5F84D1-D56F-BC36-872D-259512005907}"/>
          </ac:picMkLst>
        </pc:picChg>
      </pc:sldChg>
      <pc:sldChg chg="modSp add replId">
        <pc:chgData name="IMT2020084 Arya Kondawar" userId="S::arya.kondawar@iiitb.ac.in::de429907-5403-40f6-872f-3d36be18c19a" providerId="AD" clId="Web-{5F2AE032-3D31-7EB6-1DEF-3E80FFD3A68B}" dt="2023-11-08T10:07:42.769" v="11" actId="20577"/>
        <pc:sldMkLst>
          <pc:docMk/>
          <pc:sldMk cId="528202458" sldId="262"/>
        </pc:sldMkLst>
        <pc:spChg chg="mod">
          <ac:chgData name="IMT2020084 Arya Kondawar" userId="S::arya.kondawar@iiitb.ac.in::de429907-5403-40f6-872f-3d36be18c19a" providerId="AD" clId="Web-{5F2AE032-3D31-7EB6-1DEF-3E80FFD3A68B}" dt="2023-11-08T10:07:39.003" v="9" actId="20577"/>
          <ac:spMkLst>
            <pc:docMk/>
            <pc:sldMk cId="528202458" sldId="262"/>
            <ac:spMk id="2" creationId="{9E6774E2-BE54-3E3F-CA63-03D173CBE016}"/>
          </ac:spMkLst>
        </pc:spChg>
        <pc:spChg chg="mod">
          <ac:chgData name="IMT2020084 Arya Kondawar" userId="S::arya.kondawar@iiitb.ac.in::de429907-5403-40f6-872f-3d36be18c19a" providerId="AD" clId="Web-{5F2AE032-3D31-7EB6-1DEF-3E80FFD3A68B}" dt="2023-11-08T10:07:42.769" v="11" actId="20577"/>
          <ac:spMkLst>
            <pc:docMk/>
            <pc:sldMk cId="528202458" sldId="262"/>
            <ac:spMk id="100" creationId="{EC514185-89F7-87CE-2DEE-72F4EA5BFD1F}"/>
          </ac:spMkLst>
        </pc:spChg>
      </pc:sldChg>
      <pc:sldChg chg="modSp add replId">
        <pc:chgData name="IMT2020084 Arya Kondawar" userId="S::arya.kondawar@iiitb.ac.in::de429907-5403-40f6-872f-3d36be18c19a" providerId="AD" clId="Web-{5F2AE032-3D31-7EB6-1DEF-3E80FFD3A68B}" dt="2023-11-08T10:16:15.715" v="381" actId="1076"/>
        <pc:sldMkLst>
          <pc:docMk/>
          <pc:sldMk cId="722125432" sldId="263"/>
        </pc:sldMkLst>
        <pc:spChg chg="mod">
          <ac:chgData name="IMT2020084 Arya Kondawar" userId="S::arya.kondawar@iiitb.ac.in::de429907-5403-40f6-872f-3d36be18c19a" providerId="AD" clId="Web-{5F2AE032-3D31-7EB6-1DEF-3E80FFD3A68B}" dt="2023-11-08T10:09:59.552" v="57" actId="20577"/>
          <ac:spMkLst>
            <pc:docMk/>
            <pc:sldMk cId="722125432" sldId="263"/>
            <ac:spMk id="2" creationId="{9E6774E2-BE54-3E3F-CA63-03D173CBE016}"/>
          </ac:spMkLst>
        </pc:spChg>
        <pc:spChg chg="mod">
          <ac:chgData name="IMT2020084 Arya Kondawar" userId="S::arya.kondawar@iiitb.ac.in::de429907-5403-40f6-872f-3d36be18c19a" providerId="AD" clId="Web-{5F2AE032-3D31-7EB6-1DEF-3E80FFD3A68B}" dt="2023-11-08T10:16:15.715" v="381" actId="1076"/>
          <ac:spMkLst>
            <pc:docMk/>
            <pc:sldMk cId="722125432" sldId="263"/>
            <ac:spMk id="100" creationId="{EC514185-89F7-87CE-2DEE-72F4EA5BFD1F}"/>
          </ac:spMkLst>
        </pc:spChg>
        <pc:spChg chg="mod">
          <ac:chgData name="IMT2020084 Arya Kondawar" userId="S::arya.kondawar@iiitb.ac.in::de429907-5403-40f6-872f-3d36be18c19a" providerId="AD" clId="Web-{5F2AE032-3D31-7EB6-1DEF-3E80FFD3A68B}" dt="2023-11-08T10:10:39.694" v="82" actId="20577"/>
          <ac:spMkLst>
            <pc:docMk/>
            <pc:sldMk cId="722125432" sldId="263"/>
            <ac:spMk id="128" creationId="{20CC10FC-6518-423B-A972-3E4F7A4A82F0}"/>
          </ac:spMkLst>
        </pc:spChg>
      </pc:sldChg>
      <pc:sldChg chg="modSp add replId">
        <pc:chgData name="IMT2020084 Arya Kondawar" userId="S::arya.kondawar@iiitb.ac.in::de429907-5403-40f6-872f-3d36be18c19a" providerId="AD" clId="Web-{5F2AE032-3D31-7EB6-1DEF-3E80FFD3A68B}" dt="2023-11-08T10:16:09.543" v="380" actId="1076"/>
        <pc:sldMkLst>
          <pc:docMk/>
          <pc:sldMk cId="2189005806" sldId="264"/>
        </pc:sldMkLst>
        <pc:spChg chg="mod">
          <ac:chgData name="IMT2020084 Arya Kondawar" userId="S::arya.kondawar@iiitb.ac.in::de429907-5403-40f6-872f-3d36be18c19a" providerId="AD" clId="Web-{5F2AE032-3D31-7EB6-1DEF-3E80FFD3A68B}" dt="2023-11-08T10:14:05.010" v="166" actId="20577"/>
          <ac:spMkLst>
            <pc:docMk/>
            <pc:sldMk cId="2189005806" sldId="264"/>
            <ac:spMk id="2" creationId="{9E6774E2-BE54-3E3F-CA63-03D173CBE016}"/>
          </ac:spMkLst>
        </pc:spChg>
        <pc:spChg chg="mod">
          <ac:chgData name="IMT2020084 Arya Kondawar" userId="S::arya.kondawar@iiitb.ac.in::de429907-5403-40f6-872f-3d36be18c19a" providerId="AD" clId="Web-{5F2AE032-3D31-7EB6-1DEF-3E80FFD3A68B}" dt="2023-11-08T10:16:09.543" v="380" actId="1076"/>
          <ac:spMkLst>
            <pc:docMk/>
            <pc:sldMk cId="2189005806" sldId="264"/>
            <ac:spMk id="100" creationId="{EC514185-89F7-87CE-2DEE-72F4EA5BFD1F}"/>
          </ac:spMkLst>
        </pc:spChg>
      </pc:sldChg>
    </pc:docChg>
  </pc:docChgLst>
  <pc:docChgLst>
    <pc:chgData name="IMT2020084 Arya Kondawar" userId="S::arya.kondawar@iiitb.ac.in::de429907-5403-40f6-872f-3d36be18c19a" providerId="AD" clId="Web-{42D16F83-9BCE-8C22-26AA-2D85DA5489C7}"/>
    <pc:docChg chg="addSld delSld modSld sldOrd">
      <pc:chgData name="IMT2020084 Arya Kondawar" userId="S::arya.kondawar@iiitb.ac.in::de429907-5403-40f6-872f-3d36be18c19a" providerId="AD" clId="Web-{42D16F83-9BCE-8C22-26AA-2D85DA5489C7}" dt="2023-11-08T10:03:41.046" v="1476" actId="20577"/>
      <pc:docMkLst>
        <pc:docMk/>
      </pc:docMkLst>
      <pc:sldChg chg="ord">
        <pc:chgData name="IMT2020084 Arya Kondawar" userId="S::arya.kondawar@iiitb.ac.in::de429907-5403-40f6-872f-3d36be18c19a" providerId="AD" clId="Web-{42D16F83-9BCE-8C22-26AA-2D85DA5489C7}" dt="2023-11-08T10:03:38.953" v="1376"/>
        <pc:sldMkLst>
          <pc:docMk/>
          <pc:sldMk cId="1830616733" sldId="257"/>
        </pc:sldMkLst>
      </pc:sldChg>
      <pc:sldChg chg="modSp">
        <pc:chgData name="IMT2020084 Arya Kondawar" userId="S::arya.kondawar@iiitb.ac.in::de429907-5403-40f6-872f-3d36be18c19a" providerId="AD" clId="Web-{42D16F83-9BCE-8C22-26AA-2D85DA5489C7}" dt="2023-11-08T09:32:35.200" v="324" actId="20577"/>
        <pc:sldMkLst>
          <pc:docMk/>
          <pc:sldMk cId="1879712141" sldId="258"/>
        </pc:sldMkLst>
        <pc:spChg chg="mod">
          <ac:chgData name="IMT2020084 Arya Kondawar" userId="S::arya.kondawar@iiitb.ac.in::de429907-5403-40f6-872f-3d36be18c19a" providerId="AD" clId="Web-{42D16F83-9BCE-8C22-26AA-2D85DA5489C7}" dt="2023-11-08T09:32:35.200" v="324" actId="20577"/>
          <ac:spMkLst>
            <pc:docMk/>
            <pc:sldMk cId="1879712141" sldId="258"/>
            <ac:spMk id="100" creationId="{EC514185-89F7-87CE-2DEE-72F4EA5BFD1F}"/>
          </ac:spMkLst>
        </pc:spChg>
      </pc:sldChg>
      <pc:sldChg chg="modSp">
        <pc:chgData name="IMT2020084 Arya Kondawar" userId="S::arya.kondawar@iiitb.ac.in::de429907-5403-40f6-872f-3d36be18c19a" providerId="AD" clId="Web-{42D16F83-9BCE-8C22-26AA-2D85DA5489C7}" dt="2023-11-08T09:34:12.297" v="342" actId="20577"/>
        <pc:sldMkLst>
          <pc:docMk/>
          <pc:sldMk cId="1093101395" sldId="259"/>
        </pc:sldMkLst>
        <pc:spChg chg="mod">
          <ac:chgData name="IMT2020084 Arya Kondawar" userId="S::arya.kondawar@iiitb.ac.in::de429907-5403-40f6-872f-3d36be18c19a" providerId="AD" clId="Web-{42D16F83-9BCE-8C22-26AA-2D85DA5489C7}" dt="2023-11-08T09:34:12.297" v="342" actId="20577"/>
          <ac:spMkLst>
            <pc:docMk/>
            <pc:sldMk cId="1093101395" sldId="259"/>
            <ac:spMk id="100" creationId="{EC514185-89F7-87CE-2DEE-72F4EA5BFD1F}"/>
          </ac:spMkLst>
        </pc:spChg>
      </pc:sldChg>
      <pc:sldChg chg="addSp delSp modSp add replId">
        <pc:chgData name="IMT2020084 Arya Kondawar" userId="S::arya.kondawar@iiitb.ac.in::de429907-5403-40f6-872f-3d36be18c19a" providerId="AD" clId="Web-{42D16F83-9BCE-8C22-26AA-2D85DA5489C7}" dt="2023-11-08T09:52:12.600" v="936" actId="20577"/>
        <pc:sldMkLst>
          <pc:docMk/>
          <pc:sldMk cId="3365965856" sldId="260"/>
        </pc:sldMkLst>
        <pc:spChg chg="mod">
          <ac:chgData name="IMT2020084 Arya Kondawar" userId="S::arya.kondawar@iiitb.ac.in::de429907-5403-40f6-872f-3d36be18c19a" providerId="AD" clId="Web-{42D16F83-9BCE-8C22-26AA-2D85DA5489C7}" dt="2023-11-08T09:37:19.694" v="414" actId="20577"/>
          <ac:spMkLst>
            <pc:docMk/>
            <pc:sldMk cId="3365965856" sldId="260"/>
            <ac:spMk id="2" creationId="{9E6774E2-BE54-3E3F-CA63-03D173CBE016}"/>
          </ac:spMkLst>
        </pc:spChg>
        <pc:spChg chg="add del mod">
          <ac:chgData name="IMT2020084 Arya Kondawar" userId="S::arya.kondawar@iiitb.ac.in::de429907-5403-40f6-872f-3d36be18c19a" providerId="AD" clId="Web-{42D16F83-9BCE-8C22-26AA-2D85DA5489C7}" dt="2023-11-08T09:47:54.841" v="744"/>
          <ac:spMkLst>
            <pc:docMk/>
            <pc:sldMk cId="3365965856" sldId="260"/>
            <ac:spMk id="4" creationId="{CA34B31B-E660-CF05-A38C-D8F7762ED818}"/>
          </ac:spMkLst>
        </pc:spChg>
        <pc:spChg chg="add mod">
          <ac:chgData name="IMT2020084 Arya Kondawar" userId="S::arya.kondawar@iiitb.ac.in::de429907-5403-40f6-872f-3d36be18c19a" providerId="AD" clId="Web-{42D16F83-9BCE-8C22-26AA-2D85DA5489C7}" dt="2023-11-08T09:49:42.876" v="813" actId="20577"/>
          <ac:spMkLst>
            <pc:docMk/>
            <pc:sldMk cId="3365965856" sldId="260"/>
            <ac:spMk id="6" creationId="{BF38FD51-F59D-DAC2-AC84-F4749CD4BBA5}"/>
          </ac:spMkLst>
        </pc:spChg>
        <pc:spChg chg="add mod">
          <ac:chgData name="IMT2020084 Arya Kondawar" userId="S::arya.kondawar@iiitb.ac.in::de429907-5403-40f6-872f-3d36be18c19a" providerId="AD" clId="Web-{42D16F83-9BCE-8C22-26AA-2D85DA5489C7}" dt="2023-11-08T09:52:12.600" v="936" actId="20577"/>
          <ac:spMkLst>
            <pc:docMk/>
            <pc:sldMk cId="3365965856" sldId="260"/>
            <ac:spMk id="7" creationId="{CA5F3F65-B7AD-4176-BD55-734D05FC923E}"/>
          </ac:spMkLst>
        </pc:spChg>
        <pc:spChg chg="add del mod">
          <ac:chgData name="IMT2020084 Arya Kondawar" userId="S::arya.kondawar@iiitb.ac.in::de429907-5403-40f6-872f-3d36be18c19a" providerId="AD" clId="Web-{42D16F83-9BCE-8C22-26AA-2D85DA5489C7}" dt="2023-11-08T09:48:51.093" v="773" actId="1076"/>
          <ac:spMkLst>
            <pc:docMk/>
            <pc:sldMk cId="3365965856" sldId="260"/>
            <ac:spMk id="100" creationId="{EC514185-89F7-87CE-2DEE-72F4EA5BFD1F}"/>
          </ac:spMkLst>
        </pc:spChg>
      </pc:sldChg>
      <pc:sldChg chg="modSp del ord">
        <pc:chgData name="IMT2020084 Arya Kondawar" userId="S::arya.kondawar@iiitb.ac.in::de429907-5403-40f6-872f-3d36be18c19a" providerId="AD" clId="Web-{42D16F83-9BCE-8C22-26AA-2D85DA5489C7}" dt="2023-11-08T09:36:53.412" v="394"/>
        <pc:sldMkLst>
          <pc:docMk/>
          <pc:sldMk cId="3898353346" sldId="260"/>
        </pc:sldMkLst>
        <pc:spChg chg="mod">
          <ac:chgData name="IMT2020084 Arya Kondawar" userId="S::arya.kondawar@iiitb.ac.in::de429907-5403-40f6-872f-3d36be18c19a" providerId="AD" clId="Web-{42D16F83-9BCE-8C22-26AA-2D85DA5489C7}" dt="2023-11-08T09:36:39.787" v="393" actId="14100"/>
          <ac:spMkLst>
            <pc:docMk/>
            <pc:sldMk cId="3898353346" sldId="260"/>
            <ac:spMk id="100" creationId="{EC514185-89F7-87CE-2DEE-72F4EA5BFD1F}"/>
          </ac:spMkLst>
        </pc:spChg>
      </pc:sldChg>
      <pc:sldChg chg="modSp new del">
        <pc:chgData name="IMT2020084 Arya Kondawar" userId="S::arya.kondawar@iiitb.ac.in::de429907-5403-40f6-872f-3d36be18c19a" providerId="AD" clId="Web-{42D16F83-9BCE-8C22-26AA-2D85DA5489C7}" dt="2023-11-08T09:21:35.052" v="11"/>
        <pc:sldMkLst>
          <pc:docMk/>
          <pc:sldMk cId="1052415647" sldId="261"/>
        </pc:sldMkLst>
        <pc:spChg chg="mod">
          <ac:chgData name="IMT2020084 Arya Kondawar" userId="S::arya.kondawar@iiitb.ac.in::de429907-5403-40f6-872f-3d36be18c19a" providerId="AD" clId="Web-{42D16F83-9BCE-8C22-26AA-2D85DA5489C7}" dt="2023-11-08T09:21:29.473" v="9" actId="20577"/>
          <ac:spMkLst>
            <pc:docMk/>
            <pc:sldMk cId="1052415647" sldId="261"/>
            <ac:spMk id="3" creationId="{D862E194-0ECF-3D71-DD8A-ABD64988591A}"/>
          </ac:spMkLst>
        </pc:spChg>
      </pc:sldChg>
      <pc:sldChg chg="new del">
        <pc:chgData name="IMT2020084 Arya Kondawar" userId="S::arya.kondawar@iiitb.ac.in::de429907-5403-40f6-872f-3d36be18c19a" providerId="AD" clId="Web-{42D16F83-9BCE-8C22-26AA-2D85DA5489C7}" dt="2023-11-08T09:21:16.301" v="7"/>
        <pc:sldMkLst>
          <pc:docMk/>
          <pc:sldMk cId="2127631960" sldId="261"/>
        </pc:sldMkLst>
      </pc:sldChg>
      <pc:sldChg chg="delSp modSp add replId">
        <pc:chgData name="IMT2020084 Arya Kondawar" userId="S::arya.kondawar@iiitb.ac.in::de429907-5403-40f6-872f-3d36be18c19a" providerId="AD" clId="Web-{42D16F83-9BCE-8C22-26AA-2D85DA5489C7}" dt="2023-11-08T10:03:41.046" v="1476" actId="20577"/>
        <pc:sldMkLst>
          <pc:docMk/>
          <pc:sldMk cId="3481728010" sldId="261"/>
        </pc:sldMkLst>
        <pc:spChg chg="mod">
          <ac:chgData name="IMT2020084 Arya Kondawar" userId="S::arya.kondawar@iiitb.ac.in::de429907-5403-40f6-872f-3d36be18c19a" providerId="AD" clId="Web-{42D16F83-9BCE-8C22-26AA-2D85DA5489C7}" dt="2023-11-08T09:52:55.618" v="950" actId="20577"/>
          <ac:spMkLst>
            <pc:docMk/>
            <pc:sldMk cId="3481728010" sldId="261"/>
            <ac:spMk id="2" creationId="{9E6774E2-BE54-3E3F-CA63-03D173CBE016}"/>
          </ac:spMkLst>
        </pc:spChg>
        <pc:spChg chg="del">
          <ac:chgData name="IMT2020084 Arya Kondawar" userId="S::arya.kondawar@iiitb.ac.in::de429907-5403-40f6-872f-3d36be18c19a" providerId="AD" clId="Web-{42D16F83-9BCE-8C22-26AA-2D85DA5489C7}" dt="2023-11-08T09:53:03.337" v="952"/>
          <ac:spMkLst>
            <pc:docMk/>
            <pc:sldMk cId="3481728010" sldId="261"/>
            <ac:spMk id="6" creationId="{BF38FD51-F59D-DAC2-AC84-F4749CD4BBA5}"/>
          </ac:spMkLst>
        </pc:spChg>
        <pc:spChg chg="del">
          <ac:chgData name="IMT2020084 Arya Kondawar" userId="S::arya.kondawar@iiitb.ac.in::de429907-5403-40f6-872f-3d36be18c19a" providerId="AD" clId="Web-{42D16F83-9BCE-8C22-26AA-2D85DA5489C7}" dt="2023-11-08T09:53:00.649" v="951"/>
          <ac:spMkLst>
            <pc:docMk/>
            <pc:sldMk cId="3481728010" sldId="261"/>
            <ac:spMk id="7" creationId="{CA5F3F65-B7AD-4176-BD55-734D05FC923E}"/>
          </ac:spMkLst>
        </pc:spChg>
        <pc:spChg chg="mod">
          <ac:chgData name="IMT2020084 Arya Kondawar" userId="S::arya.kondawar@iiitb.ac.in::de429907-5403-40f6-872f-3d36be18c19a" providerId="AD" clId="Web-{42D16F83-9BCE-8C22-26AA-2D85DA5489C7}" dt="2023-11-08T10:03:41.046" v="1476" actId="20577"/>
          <ac:spMkLst>
            <pc:docMk/>
            <pc:sldMk cId="3481728010" sldId="261"/>
            <ac:spMk id="100" creationId="{EC514185-89F7-87CE-2DEE-72F4EA5BFD1F}"/>
          </ac:spMkLst>
        </pc:spChg>
      </pc:sldChg>
      <pc:sldChg chg="modSp add del replId">
        <pc:chgData name="IMT2020084 Arya Kondawar" userId="S::arya.kondawar@iiitb.ac.in::de429907-5403-40f6-872f-3d36be18c19a" providerId="AD" clId="Web-{42D16F83-9BCE-8C22-26AA-2D85DA5489C7}" dt="2023-11-08T10:03:38.171" v="1375"/>
        <pc:sldMkLst>
          <pc:docMk/>
          <pc:sldMk cId="2090421521" sldId="262"/>
        </pc:sldMkLst>
        <pc:spChg chg="mod">
          <ac:chgData name="IMT2020084 Arya Kondawar" userId="S::arya.kondawar@iiitb.ac.in::de429907-5403-40f6-872f-3d36be18c19a" providerId="AD" clId="Web-{42D16F83-9BCE-8C22-26AA-2D85DA5489C7}" dt="2023-11-08T10:03:37.187" v="1374" actId="20577"/>
          <ac:spMkLst>
            <pc:docMk/>
            <pc:sldMk cId="2090421521" sldId="262"/>
            <ac:spMk id="2" creationId="{9E6774E2-BE54-3E3F-CA63-03D173CBE016}"/>
          </ac:spMkLst>
        </pc:spChg>
      </pc:sldChg>
      <pc:sldChg chg="add del replId">
        <pc:chgData name="IMT2020084 Arya Kondawar" userId="S::arya.kondawar@iiitb.ac.in::de429907-5403-40f6-872f-3d36be18c19a" providerId="AD" clId="Web-{42D16F83-9BCE-8C22-26AA-2D85DA5489C7}" dt="2023-11-08T09:32:47.075" v="325"/>
        <pc:sldMkLst>
          <pc:docMk/>
          <pc:sldMk cId="2514242613" sldId="262"/>
        </pc:sldMkLst>
      </pc:sldChg>
    </pc:docChg>
  </pc:docChgLst>
  <pc:docChgLst>
    <pc:chgData name="IMT2020084 Arya Kondawar" userId="S::arya.kondawar@iiitb.ac.in::de429907-5403-40f6-872f-3d36be18c19a" providerId="AD" clId="Web-{5352B6E2-AAB4-1946-78A0-52FB4886413A}"/>
    <pc:docChg chg="modSld">
      <pc:chgData name="IMT2020084 Arya Kondawar" userId="S::arya.kondawar@iiitb.ac.in::de429907-5403-40f6-872f-3d36be18c19a" providerId="AD" clId="Web-{5352B6E2-AAB4-1946-78A0-52FB4886413A}" dt="2023-11-06T08:45:05.955" v="0"/>
      <pc:docMkLst>
        <pc:docMk/>
      </pc:docMkLst>
      <pc:sldChg chg="addSp delSp modSp">
        <pc:chgData name="IMT2020084 Arya Kondawar" userId="S::arya.kondawar@iiitb.ac.in::de429907-5403-40f6-872f-3d36be18c19a" providerId="AD" clId="Web-{5352B6E2-AAB4-1946-78A0-52FB4886413A}" dt="2023-11-06T08:45:05.955" v="0"/>
        <pc:sldMkLst>
          <pc:docMk/>
          <pc:sldMk cId="109857222" sldId="256"/>
        </pc:sldMkLst>
        <pc:spChg chg="mod">
          <ac:chgData name="IMT2020084 Arya Kondawar" userId="S::arya.kondawar@iiitb.ac.in::de429907-5403-40f6-872f-3d36be18c19a" providerId="AD" clId="Web-{5352B6E2-AAB4-1946-78A0-52FB4886413A}" dt="2023-11-06T08:45:05.955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MT2020084 Arya Kondawar" userId="S::arya.kondawar@iiitb.ac.in::de429907-5403-40f6-872f-3d36be18c19a" providerId="AD" clId="Web-{5352B6E2-AAB4-1946-78A0-52FB4886413A}" dt="2023-11-06T08:45:05.955" v="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IMT2020084 Arya Kondawar" userId="S::arya.kondawar@iiitb.ac.in::de429907-5403-40f6-872f-3d36be18c19a" providerId="AD" clId="Web-{5352B6E2-AAB4-1946-78A0-52FB4886413A}" dt="2023-11-06T08:45:05.955" v="0"/>
          <ac:spMkLst>
            <pc:docMk/>
            <pc:sldMk cId="109857222" sldId="256"/>
            <ac:spMk id="35" creationId="{4E5B79A0-69AD-4CBD-897F-32C7A2BA2FBB}"/>
          </ac:spMkLst>
        </pc:spChg>
        <pc:spChg chg="del">
          <ac:chgData name="IMT2020084 Arya Kondawar" userId="S::arya.kondawar@iiitb.ac.in::de429907-5403-40f6-872f-3d36be18c19a" providerId="AD" clId="Web-{5352B6E2-AAB4-1946-78A0-52FB4886413A}" dt="2023-11-06T08:45:05.955" v="0"/>
          <ac:spMkLst>
            <pc:docMk/>
            <pc:sldMk cId="109857222" sldId="256"/>
            <ac:spMk id="37" creationId="{7C2F33EB-E7CB-4EE9-BBBF-D632F5C00EAE}"/>
          </ac:spMkLst>
        </pc:spChg>
        <pc:spChg chg="del">
          <ac:chgData name="IMT2020084 Arya Kondawar" userId="S::arya.kondawar@iiitb.ac.in::de429907-5403-40f6-872f-3d36be18c19a" providerId="AD" clId="Web-{5352B6E2-AAB4-1946-78A0-52FB4886413A}" dt="2023-11-06T08:45:05.955" v="0"/>
          <ac:spMkLst>
            <pc:docMk/>
            <pc:sldMk cId="109857222" sldId="256"/>
            <ac:spMk id="39" creationId="{D5D12016-6EE5-4F4A-BC99-A56493E60F06}"/>
          </ac:spMkLst>
        </pc:spChg>
        <pc:spChg chg="del">
          <ac:chgData name="IMT2020084 Arya Kondawar" userId="S::arya.kondawar@iiitb.ac.in::de429907-5403-40f6-872f-3d36be18c19a" providerId="AD" clId="Web-{5352B6E2-AAB4-1946-78A0-52FB4886413A}" dt="2023-11-06T08:45:05.955" v="0"/>
          <ac:spMkLst>
            <pc:docMk/>
            <pc:sldMk cId="109857222" sldId="256"/>
            <ac:spMk id="41" creationId="{74270B3E-3C96-4381-9F21-EC83F1E1A0FD}"/>
          </ac:spMkLst>
        </pc:spChg>
        <pc:spChg chg="add">
          <ac:chgData name="IMT2020084 Arya Kondawar" userId="S::arya.kondawar@iiitb.ac.in::de429907-5403-40f6-872f-3d36be18c19a" providerId="AD" clId="Web-{5352B6E2-AAB4-1946-78A0-52FB4886413A}" dt="2023-11-06T08:45:05.955" v="0"/>
          <ac:spMkLst>
            <pc:docMk/>
            <pc:sldMk cId="109857222" sldId="256"/>
            <ac:spMk id="48" creationId="{6BF1DCD9-4684-4B84-AD73-6652C8BAC73F}"/>
          </ac:spMkLst>
        </pc:spChg>
        <pc:spChg chg="add">
          <ac:chgData name="IMT2020084 Arya Kondawar" userId="S::arya.kondawar@iiitb.ac.in::de429907-5403-40f6-872f-3d36be18c19a" providerId="AD" clId="Web-{5352B6E2-AAB4-1946-78A0-52FB4886413A}" dt="2023-11-06T08:45:05.955" v="0"/>
          <ac:spMkLst>
            <pc:docMk/>
            <pc:sldMk cId="109857222" sldId="256"/>
            <ac:spMk id="50" creationId="{4BE6A732-8124-4A59-8EC9-BF4A1648A00C}"/>
          </ac:spMkLst>
        </pc:spChg>
        <pc:picChg chg="mod">
          <ac:chgData name="IMT2020084 Arya Kondawar" userId="S::arya.kondawar@iiitb.ac.in::de429907-5403-40f6-872f-3d36be18c19a" providerId="AD" clId="Web-{5352B6E2-AAB4-1946-78A0-52FB4886413A}" dt="2023-11-06T08:45:05.955" v="0"/>
          <ac:picMkLst>
            <pc:docMk/>
            <pc:sldMk cId="109857222" sldId="256"/>
            <ac:picMk id="5" creationId="{9247C9B5-70F3-A1D1-2938-1C0AD468EAED}"/>
          </ac:picMkLst>
        </pc:picChg>
        <pc:cxnChg chg="del">
          <ac:chgData name="IMT2020084 Arya Kondawar" userId="S::arya.kondawar@iiitb.ac.in::de429907-5403-40f6-872f-3d36be18c19a" providerId="AD" clId="Web-{5352B6E2-AAB4-1946-78A0-52FB4886413A}" dt="2023-11-06T08:45:05.955" v="0"/>
          <ac:cxnSpMkLst>
            <pc:docMk/>
            <pc:sldMk cId="109857222" sldId="256"/>
            <ac:cxnSpMk id="43" creationId="{071DF4C0-7A22-4E59-9E9C-BD2E245364DD}"/>
          </ac:cxnSpMkLst>
        </pc:cxnChg>
        <pc:cxnChg chg="add">
          <ac:chgData name="IMT2020084 Arya Kondawar" userId="S::arya.kondawar@iiitb.ac.in::de429907-5403-40f6-872f-3d36be18c19a" providerId="AD" clId="Web-{5352B6E2-AAB4-1946-78A0-52FB4886413A}" dt="2023-11-06T08:45:05.955" v="0"/>
          <ac:cxnSpMkLst>
            <pc:docMk/>
            <pc:sldMk cId="109857222" sldId="256"/>
            <ac:cxnSpMk id="52" creationId="{EFDAA6A4-1F42-460B-A500-921EEB4BC01C}"/>
          </ac:cxnSpMkLst>
        </pc:cxnChg>
      </pc:sldChg>
    </pc:docChg>
  </pc:docChgLst>
  <pc:docChgLst>
    <pc:chgData name="IMT2020084 Arya Kondawar" userId="S::arya.kondawar@iiitb.ac.in::de429907-5403-40f6-872f-3d36be18c19a" providerId="AD" clId="Web-{27831CC7-C699-41B7-ACFD-3A25E2A93A0E}"/>
    <pc:docChg chg="modSld">
      <pc:chgData name="IMT2020084 Arya Kondawar" userId="S::arya.kondawar@iiitb.ac.in::de429907-5403-40f6-872f-3d36be18c19a" providerId="AD" clId="Web-{27831CC7-C699-41B7-ACFD-3A25E2A93A0E}" dt="2023-11-06T08:44:14.221" v="324" actId="20577"/>
      <pc:docMkLst>
        <pc:docMk/>
      </pc:docMkLst>
      <pc:sldChg chg="addSp delSp modSp">
        <pc:chgData name="IMT2020084 Arya Kondawar" userId="S::arya.kondawar@iiitb.ac.in::de429907-5403-40f6-872f-3d36be18c19a" providerId="AD" clId="Web-{27831CC7-C699-41B7-ACFD-3A25E2A93A0E}" dt="2023-11-06T08:44:14.221" v="324" actId="20577"/>
        <pc:sldMkLst>
          <pc:docMk/>
          <pc:sldMk cId="109857222" sldId="256"/>
        </pc:sldMkLst>
        <pc:spChg chg="mod">
          <ac:chgData name="IMT2020084 Arya Kondawar" userId="S::arya.kondawar@iiitb.ac.in::de429907-5403-40f6-872f-3d36be18c19a" providerId="AD" clId="Web-{27831CC7-C699-41B7-ACFD-3A25E2A93A0E}" dt="2023-11-06T08:44:14.221" v="3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MT2020084 Arya Kondawar" userId="S::arya.kondawar@iiitb.ac.in::de429907-5403-40f6-872f-3d36be18c19a" providerId="AD" clId="Web-{27831CC7-C699-41B7-ACFD-3A25E2A93A0E}" dt="2023-11-06T08:44:09.018" v="323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IMT2020084 Arya Kondawar" userId="S::arya.kondawar@iiitb.ac.in::de429907-5403-40f6-872f-3d36be18c19a" providerId="AD" clId="Web-{27831CC7-C699-41B7-ACFD-3A25E2A93A0E}" dt="2023-11-06T08:43:40.548" v="321"/>
          <ac:spMkLst>
            <pc:docMk/>
            <pc:sldMk cId="109857222" sldId="256"/>
            <ac:spMk id="6" creationId="{91EEC1DD-0892-4AE5-1870-8F4BEBDE37BE}"/>
          </ac:spMkLst>
        </pc:spChg>
        <pc:spChg chg="add del">
          <ac:chgData name="IMT2020084 Arya Kondawar" userId="S::arya.kondawar@iiitb.ac.in::de429907-5403-40f6-872f-3d36be18c19a" providerId="AD" clId="Web-{27831CC7-C699-41B7-ACFD-3A25E2A93A0E}" dt="2023-11-06T08:43:29.673" v="320"/>
          <ac:spMkLst>
            <pc:docMk/>
            <pc:sldMk cId="109857222" sldId="256"/>
            <ac:spMk id="9" creationId="{C3B0A228-9EA3-4009-A82E-9402BBC726A0}"/>
          </ac:spMkLst>
        </pc:spChg>
        <pc:spChg chg="add del">
          <ac:chgData name="IMT2020084 Arya Kondawar" userId="S::arya.kondawar@iiitb.ac.in::de429907-5403-40f6-872f-3d36be18c19a" providerId="AD" clId="Web-{27831CC7-C699-41B7-ACFD-3A25E2A93A0E}" dt="2023-11-06T08:43:29.673" v="320"/>
          <ac:spMkLst>
            <pc:docMk/>
            <pc:sldMk cId="109857222" sldId="256"/>
            <ac:spMk id="11" creationId="{40D5ECB1-AC85-4830-AF8E-3E8C2A1ACEE9}"/>
          </ac:spMkLst>
        </pc:spChg>
        <pc:spChg chg="add del">
          <ac:chgData name="IMT2020084 Arya Kondawar" userId="S::arya.kondawar@iiitb.ac.in::de429907-5403-40f6-872f-3d36be18c19a" providerId="AD" clId="Web-{27831CC7-C699-41B7-ACFD-3A25E2A93A0E}" dt="2023-11-06T08:43:29.673" v="320"/>
          <ac:spMkLst>
            <pc:docMk/>
            <pc:sldMk cId="109857222" sldId="256"/>
            <ac:spMk id="13" creationId="{FD1C9DFA-A617-4257-95D3-CE862A146CBD}"/>
          </ac:spMkLst>
        </pc:spChg>
        <pc:spChg chg="add del">
          <ac:chgData name="IMT2020084 Arya Kondawar" userId="S::arya.kondawar@iiitb.ac.in::de429907-5403-40f6-872f-3d36be18c19a" providerId="AD" clId="Web-{27831CC7-C699-41B7-ACFD-3A25E2A93A0E}" dt="2023-11-06T08:43:29.657" v="319"/>
          <ac:spMkLst>
            <pc:docMk/>
            <pc:sldMk cId="109857222" sldId="256"/>
            <ac:spMk id="18" creationId="{4E5B79A0-69AD-4CBD-897F-32C7A2BA2FBB}"/>
          </ac:spMkLst>
        </pc:spChg>
        <pc:spChg chg="add del">
          <ac:chgData name="IMT2020084 Arya Kondawar" userId="S::arya.kondawar@iiitb.ac.in::de429907-5403-40f6-872f-3d36be18c19a" providerId="AD" clId="Web-{27831CC7-C699-41B7-ACFD-3A25E2A93A0E}" dt="2023-11-06T08:43:29.657" v="319"/>
          <ac:spMkLst>
            <pc:docMk/>
            <pc:sldMk cId="109857222" sldId="256"/>
            <ac:spMk id="20" creationId="{7C2F33EB-E7CB-4EE9-BBBF-D632F5C00EAE}"/>
          </ac:spMkLst>
        </pc:spChg>
        <pc:spChg chg="add del">
          <ac:chgData name="IMT2020084 Arya Kondawar" userId="S::arya.kondawar@iiitb.ac.in::de429907-5403-40f6-872f-3d36be18c19a" providerId="AD" clId="Web-{27831CC7-C699-41B7-ACFD-3A25E2A93A0E}" dt="2023-11-06T08:43:29.657" v="319"/>
          <ac:spMkLst>
            <pc:docMk/>
            <pc:sldMk cId="109857222" sldId="256"/>
            <ac:spMk id="22" creationId="{D5D12016-6EE5-4F4A-BC99-A56493E60F06}"/>
          </ac:spMkLst>
        </pc:spChg>
        <pc:spChg chg="add del">
          <ac:chgData name="IMT2020084 Arya Kondawar" userId="S::arya.kondawar@iiitb.ac.in::de429907-5403-40f6-872f-3d36be18c19a" providerId="AD" clId="Web-{27831CC7-C699-41B7-ACFD-3A25E2A93A0E}" dt="2023-11-06T08:43:29.657" v="319"/>
          <ac:spMkLst>
            <pc:docMk/>
            <pc:sldMk cId="109857222" sldId="256"/>
            <ac:spMk id="24" creationId="{74270B3E-3C96-4381-9F21-EC83F1E1A0FD}"/>
          </ac:spMkLst>
        </pc:spChg>
        <pc:spChg chg="add del">
          <ac:chgData name="IMT2020084 Arya Kondawar" userId="S::arya.kondawar@iiitb.ac.in::de429907-5403-40f6-872f-3d36be18c19a" providerId="AD" clId="Web-{27831CC7-C699-41B7-ACFD-3A25E2A93A0E}" dt="2023-11-06T08:43:46.908" v="322"/>
          <ac:spMkLst>
            <pc:docMk/>
            <pc:sldMk cId="109857222" sldId="256"/>
            <ac:spMk id="28" creationId="{6BF1DCD9-4684-4B84-AD73-6652C8BAC73F}"/>
          </ac:spMkLst>
        </pc:spChg>
        <pc:spChg chg="add del">
          <ac:chgData name="IMT2020084 Arya Kondawar" userId="S::arya.kondawar@iiitb.ac.in::de429907-5403-40f6-872f-3d36be18c19a" providerId="AD" clId="Web-{27831CC7-C699-41B7-ACFD-3A25E2A93A0E}" dt="2023-11-06T08:43:46.908" v="322"/>
          <ac:spMkLst>
            <pc:docMk/>
            <pc:sldMk cId="109857222" sldId="256"/>
            <ac:spMk id="29" creationId="{4BE6A732-8124-4A59-8EC9-BF4A1648A00C}"/>
          </ac:spMkLst>
        </pc:spChg>
        <pc:spChg chg="add">
          <ac:chgData name="IMT2020084 Arya Kondawar" userId="S::arya.kondawar@iiitb.ac.in::de429907-5403-40f6-872f-3d36be18c19a" providerId="AD" clId="Web-{27831CC7-C699-41B7-ACFD-3A25E2A93A0E}" dt="2023-11-06T08:43:46.908" v="322"/>
          <ac:spMkLst>
            <pc:docMk/>
            <pc:sldMk cId="109857222" sldId="256"/>
            <ac:spMk id="35" creationId="{4E5B79A0-69AD-4CBD-897F-32C7A2BA2FBB}"/>
          </ac:spMkLst>
        </pc:spChg>
        <pc:spChg chg="add">
          <ac:chgData name="IMT2020084 Arya Kondawar" userId="S::arya.kondawar@iiitb.ac.in::de429907-5403-40f6-872f-3d36be18c19a" providerId="AD" clId="Web-{27831CC7-C699-41B7-ACFD-3A25E2A93A0E}" dt="2023-11-06T08:43:46.908" v="322"/>
          <ac:spMkLst>
            <pc:docMk/>
            <pc:sldMk cId="109857222" sldId="256"/>
            <ac:spMk id="37" creationId="{7C2F33EB-E7CB-4EE9-BBBF-D632F5C00EAE}"/>
          </ac:spMkLst>
        </pc:spChg>
        <pc:spChg chg="add">
          <ac:chgData name="IMT2020084 Arya Kondawar" userId="S::arya.kondawar@iiitb.ac.in::de429907-5403-40f6-872f-3d36be18c19a" providerId="AD" clId="Web-{27831CC7-C699-41B7-ACFD-3A25E2A93A0E}" dt="2023-11-06T08:43:46.908" v="322"/>
          <ac:spMkLst>
            <pc:docMk/>
            <pc:sldMk cId="109857222" sldId="256"/>
            <ac:spMk id="39" creationId="{D5D12016-6EE5-4F4A-BC99-A56493E60F06}"/>
          </ac:spMkLst>
        </pc:spChg>
        <pc:spChg chg="add">
          <ac:chgData name="IMT2020084 Arya Kondawar" userId="S::arya.kondawar@iiitb.ac.in::de429907-5403-40f6-872f-3d36be18c19a" providerId="AD" clId="Web-{27831CC7-C699-41B7-ACFD-3A25E2A93A0E}" dt="2023-11-06T08:43:46.908" v="322"/>
          <ac:spMkLst>
            <pc:docMk/>
            <pc:sldMk cId="109857222" sldId="256"/>
            <ac:spMk id="41" creationId="{74270B3E-3C96-4381-9F21-EC83F1E1A0FD}"/>
          </ac:spMkLst>
        </pc:spChg>
        <pc:picChg chg="del">
          <ac:chgData name="IMT2020084 Arya Kondawar" userId="S::arya.kondawar@iiitb.ac.in::de429907-5403-40f6-872f-3d36be18c19a" providerId="AD" clId="Web-{27831CC7-C699-41B7-ACFD-3A25E2A93A0E}" dt="2023-11-06T08:43:11.563" v="317"/>
          <ac:picMkLst>
            <pc:docMk/>
            <pc:sldMk cId="109857222" sldId="256"/>
            <ac:picMk id="4" creationId="{51AC9B7D-41AC-23A1-36BB-1F1D3FCB09E5}"/>
          </ac:picMkLst>
        </pc:picChg>
        <pc:picChg chg="add mod ord">
          <ac:chgData name="IMT2020084 Arya Kondawar" userId="S::arya.kondawar@iiitb.ac.in::de429907-5403-40f6-872f-3d36be18c19a" providerId="AD" clId="Web-{27831CC7-C699-41B7-ACFD-3A25E2A93A0E}" dt="2023-11-06T08:43:46.908" v="322"/>
          <ac:picMkLst>
            <pc:docMk/>
            <pc:sldMk cId="109857222" sldId="256"/>
            <ac:picMk id="5" creationId="{9247C9B5-70F3-A1D1-2938-1C0AD468EAED}"/>
          </ac:picMkLst>
        </pc:picChg>
        <pc:cxnChg chg="add del">
          <ac:chgData name="IMT2020084 Arya Kondawar" userId="S::arya.kondawar@iiitb.ac.in::de429907-5403-40f6-872f-3d36be18c19a" providerId="AD" clId="Web-{27831CC7-C699-41B7-ACFD-3A25E2A93A0E}" dt="2023-11-06T08:43:29.657" v="319"/>
          <ac:cxnSpMkLst>
            <pc:docMk/>
            <pc:sldMk cId="109857222" sldId="256"/>
            <ac:cxnSpMk id="26" creationId="{071DF4C0-7A22-4E59-9E9C-BD2E245364DD}"/>
          </ac:cxnSpMkLst>
        </pc:cxnChg>
        <pc:cxnChg chg="add del">
          <ac:chgData name="IMT2020084 Arya Kondawar" userId="S::arya.kondawar@iiitb.ac.in::de429907-5403-40f6-872f-3d36be18c19a" providerId="AD" clId="Web-{27831CC7-C699-41B7-ACFD-3A25E2A93A0E}" dt="2023-11-06T08:43:46.908" v="322"/>
          <ac:cxnSpMkLst>
            <pc:docMk/>
            <pc:sldMk cId="109857222" sldId="256"/>
            <ac:cxnSpMk id="30" creationId="{EFDAA6A4-1F42-460B-A500-921EEB4BC01C}"/>
          </ac:cxnSpMkLst>
        </pc:cxnChg>
        <pc:cxnChg chg="add">
          <ac:chgData name="IMT2020084 Arya Kondawar" userId="S::arya.kondawar@iiitb.ac.in::de429907-5403-40f6-872f-3d36be18c19a" providerId="AD" clId="Web-{27831CC7-C699-41B7-ACFD-3A25E2A93A0E}" dt="2023-11-06T08:43:46.908" v="322"/>
          <ac:cxnSpMkLst>
            <pc:docMk/>
            <pc:sldMk cId="109857222" sldId="256"/>
            <ac:cxnSpMk id="43" creationId="{071DF4C0-7A22-4E59-9E9C-BD2E245364DD}"/>
          </ac:cxnSpMkLst>
        </pc:cxnChg>
      </pc:sldChg>
      <pc:sldChg chg="modSp">
        <pc:chgData name="IMT2020084 Arya Kondawar" userId="S::arya.kondawar@iiitb.ac.in::de429907-5403-40f6-872f-3d36be18c19a" providerId="AD" clId="Web-{27831CC7-C699-41B7-ACFD-3A25E2A93A0E}" dt="2023-11-06T06:59:18.956" v="12" actId="1076"/>
        <pc:sldMkLst>
          <pc:docMk/>
          <pc:sldMk cId="1830616733" sldId="257"/>
        </pc:sldMkLst>
        <pc:spChg chg="mod">
          <ac:chgData name="IMT2020084 Arya Kondawar" userId="S::arya.kondawar@iiitb.ac.in::de429907-5403-40f6-872f-3d36be18c19a" providerId="AD" clId="Web-{27831CC7-C699-41B7-ACFD-3A25E2A93A0E}" dt="2023-11-06T06:59:18.956" v="12" actId="1076"/>
          <ac:spMkLst>
            <pc:docMk/>
            <pc:sldMk cId="1830616733" sldId="257"/>
            <ac:spMk id="100" creationId="{EC514185-89F7-87CE-2DEE-72F4EA5BFD1F}"/>
          </ac:spMkLst>
        </pc:spChg>
      </pc:sldChg>
      <pc:sldChg chg="modSp">
        <pc:chgData name="IMT2020084 Arya Kondawar" userId="S::arya.kondawar@iiitb.ac.in::de429907-5403-40f6-872f-3d36be18c19a" providerId="AD" clId="Web-{27831CC7-C699-41B7-ACFD-3A25E2A93A0E}" dt="2023-11-06T08:41:02.090" v="307" actId="1076"/>
        <pc:sldMkLst>
          <pc:docMk/>
          <pc:sldMk cId="1879712141" sldId="258"/>
        </pc:sldMkLst>
        <pc:spChg chg="mod">
          <ac:chgData name="IMT2020084 Arya Kondawar" userId="S::arya.kondawar@iiitb.ac.in::de429907-5403-40f6-872f-3d36be18c19a" providerId="AD" clId="Web-{27831CC7-C699-41B7-ACFD-3A25E2A93A0E}" dt="2023-11-06T08:41:02.090" v="307" actId="1076"/>
          <ac:spMkLst>
            <pc:docMk/>
            <pc:sldMk cId="1879712141" sldId="258"/>
            <ac:spMk id="100" creationId="{EC514185-89F7-87CE-2DEE-72F4EA5BFD1F}"/>
          </ac:spMkLst>
        </pc:spChg>
      </pc:sldChg>
      <pc:sldChg chg="modSp">
        <pc:chgData name="IMT2020084 Arya Kondawar" userId="S::arya.kondawar@iiitb.ac.in::de429907-5403-40f6-872f-3d36be18c19a" providerId="AD" clId="Web-{27831CC7-C699-41B7-ACFD-3A25E2A93A0E}" dt="2023-11-06T08:41:20.685" v="308" actId="20577"/>
        <pc:sldMkLst>
          <pc:docMk/>
          <pc:sldMk cId="1093101395" sldId="259"/>
        </pc:sldMkLst>
        <pc:spChg chg="mod">
          <ac:chgData name="IMT2020084 Arya Kondawar" userId="S::arya.kondawar@iiitb.ac.in::de429907-5403-40f6-872f-3d36be18c19a" providerId="AD" clId="Web-{27831CC7-C699-41B7-ACFD-3A25E2A93A0E}" dt="2023-11-06T08:41:20.685" v="308" actId="20577"/>
          <ac:spMkLst>
            <pc:docMk/>
            <pc:sldMk cId="1093101395" sldId="259"/>
            <ac:spMk id="100" creationId="{EC514185-89F7-87CE-2DEE-72F4EA5BFD1F}"/>
          </ac:spMkLst>
        </pc:spChg>
      </pc:sldChg>
      <pc:sldChg chg="modSp">
        <pc:chgData name="IMT2020084 Arya Kondawar" userId="S::arya.kondawar@iiitb.ac.in::de429907-5403-40f6-872f-3d36be18c19a" providerId="AD" clId="Web-{27831CC7-C699-41B7-ACFD-3A25E2A93A0E}" dt="2023-11-06T08:41:31.888" v="309" actId="20577"/>
        <pc:sldMkLst>
          <pc:docMk/>
          <pc:sldMk cId="3898353346" sldId="260"/>
        </pc:sldMkLst>
        <pc:spChg chg="mod">
          <ac:chgData name="IMT2020084 Arya Kondawar" userId="S::arya.kondawar@iiitb.ac.in::de429907-5403-40f6-872f-3d36be18c19a" providerId="AD" clId="Web-{27831CC7-C699-41B7-ACFD-3A25E2A93A0E}" dt="2023-11-06T08:41:31.888" v="309" actId="20577"/>
          <ac:spMkLst>
            <pc:docMk/>
            <pc:sldMk cId="3898353346" sldId="260"/>
            <ac:spMk id="100" creationId="{EC514185-89F7-87CE-2DEE-72F4EA5BFD1F}"/>
          </ac:spMkLst>
        </pc:spChg>
      </pc:sldChg>
    </pc:docChg>
  </pc:docChgLst>
  <pc:docChgLst>
    <pc:chgData name="IMT2020003 Karanjit Saha" userId="S::karanjit.saha@iiitb.ac.in::02d08332-4525-42fb-bf3a-b2ad04c63e8b" providerId="AD" clId="Web-{0332389B-1BC7-48FE-9126-8429AB80A1BA}"/>
    <pc:docChg chg="modSld">
      <pc:chgData name="IMT2020003 Karanjit Saha" userId="S::karanjit.saha@iiitb.ac.in::02d08332-4525-42fb-bf3a-b2ad04c63e8b" providerId="AD" clId="Web-{0332389B-1BC7-48FE-9126-8429AB80A1BA}" dt="2023-11-10T06:20:36.003" v="122" actId="14100"/>
      <pc:docMkLst>
        <pc:docMk/>
      </pc:docMkLst>
      <pc:sldChg chg="modSp">
        <pc:chgData name="IMT2020003 Karanjit Saha" userId="S::karanjit.saha@iiitb.ac.in::02d08332-4525-42fb-bf3a-b2ad04c63e8b" providerId="AD" clId="Web-{0332389B-1BC7-48FE-9126-8429AB80A1BA}" dt="2023-11-10T06:20:36.003" v="122" actId="14100"/>
        <pc:sldMkLst>
          <pc:docMk/>
          <pc:sldMk cId="528202458" sldId="262"/>
        </pc:sldMkLst>
        <pc:spChg chg="mod">
          <ac:chgData name="IMT2020003 Karanjit Saha" userId="S::karanjit.saha@iiitb.ac.in::02d08332-4525-42fb-bf3a-b2ad04c63e8b" providerId="AD" clId="Web-{0332389B-1BC7-48FE-9126-8429AB80A1BA}" dt="2023-11-10T06:20:36.003" v="122" actId="14100"/>
          <ac:spMkLst>
            <pc:docMk/>
            <pc:sldMk cId="528202458" sldId="262"/>
            <ac:spMk id="100" creationId="{EC514185-89F7-87CE-2DEE-72F4EA5BFD1F}"/>
          </ac:spMkLst>
        </pc:spChg>
      </pc:sldChg>
      <pc:sldChg chg="modSp">
        <pc:chgData name="IMT2020003 Karanjit Saha" userId="S::karanjit.saha@iiitb.ac.in::02d08332-4525-42fb-bf3a-b2ad04c63e8b" providerId="AD" clId="Web-{0332389B-1BC7-48FE-9126-8429AB80A1BA}" dt="2023-11-10T06:17:37.029" v="58" actId="20577"/>
        <pc:sldMkLst>
          <pc:docMk/>
          <pc:sldMk cId="722125432" sldId="263"/>
        </pc:sldMkLst>
        <pc:spChg chg="mod">
          <ac:chgData name="IMT2020003 Karanjit Saha" userId="S::karanjit.saha@iiitb.ac.in::02d08332-4525-42fb-bf3a-b2ad04c63e8b" providerId="AD" clId="Web-{0332389B-1BC7-48FE-9126-8429AB80A1BA}" dt="2023-11-10T06:17:37.029" v="58" actId="20577"/>
          <ac:spMkLst>
            <pc:docMk/>
            <pc:sldMk cId="722125432" sldId="263"/>
            <ac:spMk id="100" creationId="{EC514185-89F7-87CE-2DEE-72F4EA5BFD1F}"/>
          </ac:spMkLst>
        </pc:spChg>
      </pc:sldChg>
    </pc:docChg>
  </pc:docChgLst>
  <pc:docChgLst>
    <pc:chgData name="IMT2020084 Arya Kondawar" userId="S::arya.kondawar@iiitb.ac.in::de429907-5403-40f6-872f-3d36be18c19a" providerId="AD" clId="Web-{58B2A023-C4C2-5576-5D77-F0A2B3854E00}"/>
    <pc:docChg chg="modSld sldOrd">
      <pc:chgData name="IMT2020084 Arya Kondawar" userId="S::arya.kondawar@iiitb.ac.in::de429907-5403-40f6-872f-3d36be18c19a" providerId="AD" clId="Web-{58B2A023-C4C2-5576-5D77-F0A2B3854E00}" dt="2023-11-06T12:45:09.969" v="52" actId="1076"/>
      <pc:docMkLst>
        <pc:docMk/>
      </pc:docMkLst>
      <pc:sldChg chg="addSp delSp modSp delAnim">
        <pc:chgData name="IMT2020084 Arya Kondawar" userId="S::arya.kondawar@iiitb.ac.in::de429907-5403-40f6-872f-3d36be18c19a" providerId="AD" clId="Web-{58B2A023-C4C2-5576-5D77-F0A2B3854E00}" dt="2023-11-06T12:45:09.969" v="52" actId="1076"/>
        <pc:sldMkLst>
          <pc:docMk/>
          <pc:sldMk cId="109857222" sldId="256"/>
        </pc:sldMkLst>
        <pc:spChg chg="mod">
          <ac:chgData name="IMT2020084 Arya Kondawar" userId="S::arya.kondawar@iiitb.ac.in::de429907-5403-40f6-872f-3d36be18c19a" providerId="AD" clId="Web-{58B2A023-C4C2-5576-5D77-F0A2B3854E00}" dt="2023-11-06T12:43:49.654" v="4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MT2020084 Arya Kondawar" userId="S::arya.kondawar@iiitb.ac.in::de429907-5403-40f6-872f-3d36be18c19a" providerId="AD" clId="Web-{58B2A023-C4C2-5576-5D77-F0A2B3854E00}" dt="2023-11-06T12:43:59.014" v="46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IMT2020084 Arya Kondawar" userId="S::arya.kondawar@iiitb.ac.in::de429907-5403-40f6-872f-3d36be18c19a" providerId="AD" clId="Web-{58B2A023-C4C2-5576-5D77-F0A2B3854E00}" dt="2023-11-06T08:47:11.208" v="2"/>
          <ac:spMkLst>
            <pc:docMk/>
            <pc:sldMk cId="109857222" sldId="256"/>
            <ac:spMk id="48" creationId="{6BF1DCD9-4684-4B84-AD73-6652C8BAC73F}"/>
          </ac:spMkLst>
        </pc:spChg>
        <pc:spChg chg="del">
          <ac:chgData name="IMT2020084 Arya Kondawar" userId="S::arya.kondawar@iiitb.ac.in::de429907-5403-40f6-872f-3d36be18c19a" providerId="AD" clId="Web-{58B2A023-C4C2-5576-5D77-F0A2B3854E00}" dt="2023-11-06T08:47:11.208" v="2"/>
          <ac:spMkLst>
            <pc:docMk/>
            <pc:sldMk cId="109857222" sldId="256"/>
            <ac:spMk id="50" creationId="{4BE6A732-8124-4A59-8EC9-BF4A1648A00C}"/>
          </ac:spMkLst>
        </pc:spChg>
        <pc:spChg chg="add">
          <ac:chgData name="IMT2020084 Arya Kondawar" userId="S::arya.kondawar@iiitb.ac.in::de429907-5403-40f6-872f-3d36be18c19a" providerId="AD" clId="Web-{58B2A023-C4C2-5576-5D77-F0A2B3854E00}" dt="2023-11-06T08:47:11.208" v="2"/>
          <ac:spMkLst>
            <pc:docMk/>
            <pc:sldMk cId="109857222" sldId="256"/>
            <ac:spMk id="57" creationId="{4E5B79A0-69AD-4CBD-897F-32C7A2BA2FBB}"/>
          </ac:spMkLst>
        </pc:spChg>
        <pc:spChg chg="add">
          <ac:chgData name="IMT2020084 Arya Kondawar" userId="S::arya.kondawar@iiitb.ac.in::de429907-5403-40f6-872f-3d36be18c19a" providerId="AD" clId="Web-{58B2A023-C4C2-5576-5D77-F0A2B3854E00}" dt="2023-11-06T08:47:11.208" v="2"/>
          <ac:spMkLst>
            <pc:docMk/>
            <pc:sldMk cId="109857222" sldId="256"/>
            <ac:spMk id="59" creationId="{7C2F33EB-E7CB-4EE9-BBBF-D632F5C00EAE}"/>
          </ac:spMkLst>
        </pc:spChg>
        <pc:spChg chg="add">
          <ac:chgData name="IMT2020084 Arya Kondawar" userId="S::arya.kondawar@iiitb.ac.in::de429907-5403-40f6-872f-3d36be18c19a" providerId="AD" clId="Web-{58B2A023-C4C2-5576-5D77-F0A2B3854E00}" dt="2023-11-06T08:47:11.208" v="2"/>
          <ac:spMkLst>
            <pc:docMk/>
            <pc:sldMk cId="109857222" sldId="256"/>
            <ac:spMk id="61" creationId="{D5D12016-6EE5-4F4A-BC99-A56493E60F06}"/>
          </ac:spMkLst>
        </pc:spChg>
        <pc:spChg chg="add">
          <ac:chgData name="IMT2020084 Arya Kondawar" userId="S::arya.kondawar@iiitb.ac.in::de429907-5403-40f6-872f-3d36be18c19a" providerId="AD" clId="Web-{58B2A023-C4C2-5576-5D77-F0A2B3854E00}" dt="2023-11-06T08:47:11.208" v="2"/>
          <ac:spMkLst>
            <pc:docMk/>
            <pc:sldMk cId="109857222" sldId="256"/>
            <ac:spMk id="63" creationId="{74270B3E-3C96-4381-9F21-EC83F1E1A0FD}"/>
          </ac:spMkLst>
        </pc:spChg>
        <pc:picChg chg="mod modCrop">
          <ac:chgData name="IMT2020084 Arya Kondawar" userId="S::arya.kondawar@iiitb.ac.in::de429907-5403-40f6-872f-3d36be18c19a" providerId="AD" clId="Web-{58B2A023-C4C2-5576-5D77-F0A2B3854E00}" dt="2023-11-06T12:45:09.969" v="52" actId="1076"/>
          <ac:picMkLst>
            <pc:docMk/>
            <pc:sldMk cId="109857222" sldId="256"/>
            <ac:picMk id="5" creationId="{9247C9B5-70F3-A1D1-2938-1C0AD468EAED}"/>
          </ac:picMkLst>
        </pc:picChg>
        <pc:cxnChg chg="del">
          <ac:chgData name="IMT2020084 Arya Kondawar" userId="S::arya.kondawar@iiitb.ac.in::de429907-5403-40f6-872f-3d36be18c19a" providerId="AD" clId="Web-{58B2A023-C4C2-5576-5D77-F0A2B3854E00}" dt="2023-11-06T08:47:11.208" v="2"/>
          <ac:cxnSpMkLst>
            <pc:docMk/>
            <pc:sldMk cId="109857222" sldId="256"/>
            <ac:cxnSpMk id="52" creationId="{EFDAA6A4-1F42-460B-A500-921EEB4BC01C}"/>
          </ac:cxnSpMkLst>
        </pc:cxnChg>
        <pc:cxnChg chg="add">
          <ac:chgData name="IMT2020084 Arya Kondawar" userId="S::arya.kondawar@iiitb.ac.in::de429907-5403-40f6-872f-3d36be18c19a" providerId="AD" clId="Web-{58B2A023-C4C2-5576-5D77-F0A2B3854E00}" dt="2023-11-06T08:47:11.208" v="2"/>
          <ac:cxnSpMkLst>
            <pc:docMk/>
            <pc:sldMk cId="109857222" sldId="256"/>
            <ac:cxnSpMk id="65" creationId="{071DF4C0-7A22-4E59-9E9C-BD2E245364DD}"/>
          </ac:cxnSpMkLst>
        </pc:cxnChg>
      </pc:sldChg>
      <pc:sldChg chg="modSp ord">
        <pc:chgData name="IMT2020084 Arya Kondawar" userId="S::arya.kondawar@iiitb.ac.in::de429907-5403-40f6-872f-3d36be18c19a" providerId="AD" clId="Web-{58B2A023-C4C2-5576-5D77-F0A2B3854E00}" dt="2023-11-06T12:41:25.198" v="31"/>
        <pc:sldMkLst>
          <pc:docMk/>
          <pc:sldMk cId="1830616733" sldId="257"/>
        </pc:sldMkLst>
        <pc:spChg chg="mod">
          <ac:chgData name="IMT2020084 Arya Kondawar" userId="S::arya.kondawar@iiitb.ac.in::de429907-5403-40f6-872f-3d36be18c19a" providerId="AD" clId="Web-{58B2A023-C4C2-5576-5D77-F0A2B3854E00}" dt="2023-11-06T08:47:36.240" v="4" actId="20577"/>
          <ac:spMkLst>
            <pc:docMk/>
            <pc:sldMk cId="1830616733" sldId="257"/>
            <ac:spMk id="2" creationId="{9E6774E2-BE54-3E3F-CA63-03D173CBE016}"/>
          </ac:spMkLst>
        </pc:spChg>
        <pc:spChg chg="mod">
          <ac:chgData name="IMT2020084 Arya Kondawar" userId="S::arya.kondawar@iiitb.ac.in::de429907-5403-40f6-872f-3d36be18c19a" providerId="AD" clId="Web-{58B2A023-C4C2-5576-5D77-F0A2B3854E00}" dt="2023-11-06T08:48:59.883" v="11" actId="1076"/>
          <ac:spMkLst>
            <pc:docMk/>
            <pc:sldMk cId="1830616733" sldId="257"/>
            <ac:spMk id="100" creationId="{EC514185-89F7-87CE-2DEE-72F4EA5BFD1F}"/>
          </ac:spMkLst>
        </pc:spChg>
      </pc:sldChg>
      <pc:sldChg chg="addSp delSp modSp">
        <pc:chgData name="IMT2020084 Arya Kondawar" userId="S::arya.kondawar@iiitb.ac.in::de429907-5403-40f6-872f-3d36be18c19a" providerId="AD" clId="Web-{58B2A023-C4C2-5576-5D77-F0A2B3854E00}" dt="2023-11-06T09:11:23.659" v="22" actId="20577"/>
        <pc:sldMkLst>
          <pc:docMk/>
          <pc:sldMk cId="1879712141" sldId="258"/>
        </pc:sldMkLst>
        <pc:spChg chg="mod">
          <ac:chgData name="IMT2020084 Arya Kondawar" userId="S::arya.kondawar@iiitb.ac.in::de429907-5403-40f6-872f-3d36be18c19a" providerId="AD" clId="Web-{58B2A023-C4C2-5576-5D77-F0A2B3854E00}" dt="2023-11-06T08:50:00.385" v="16"/>
          <ac:spMkLst>
            <pc:docMk/>
            <pc:sldMk cId="1879712141" sldId="258"/>
            <ac:spMk id="2" creationId="{9E6774E2-BE54-3E3F-CA63-03D173CBE016}"/>
          </ac:spMkLst>
        </pc:spChg>
        <pc:spChg chg="mod">
          <ac:chgData name="IMT2020084 Arya Kondawar" userId="S::arya.kondawar@iiitb.ac.in::de429907-5403-40f6-872f-3d36be18c19a" providerId="AD" clId="Web-{58B2A023-C4C2-5576-5D77-F0A2B3854E00}" dt="2023-11-06T09:11:23.659" v="22" actId="20577"/>
          <ac:spMkLst>
            <pc:docMk/>
            <pc:sldMk cId="1879712141" sldId="258"/>
            <ac:spMk id="100" creationId="{EC514185-89F7-87CE-2DEE-72F4EA5BFD1F}"/>
          </ac:spMkLst>
        </pc:spChg>
        <pc:spChg chg="add del">
          <ac:chgData name="IMT2020084 Arya Kondawar" userId="S::arya.kondawar@iiitb.ac.in::de429907-5403-40f6-872f-3d36be18c19a" providerId="AD" clId="Web-{58B2A023-C4C2-5576-5D77-F0A2B3854E00}" dt="2023-11-06T08:50:00.385" v="16"/>
          <ac:spMkLst>
            <pc:docMk/>
            <pc:sldMk cId="1879712141" sldId="258"/>
            <ac:spMk id="128" creationId="{20CC10FC-6518-423B-A972-3E4F7A4A82F0}"/>
          </ac:spMkLst>
        </pc:spChg>
        <pc:spChg chg="add del">
          <ac:chgData name="IMT2020084 Arya Kondawar" userId="S::arya.kondawar@iiitb.ac.in::de429907-5403-40f6-872f-3d36be18c19a" providerId="AD" clId="Web-{58B2A023-C4C2-5576-5D77-F0A2B3854E00}" dt="2023-11-06T08:50:00.385" v="16"/>
          <ac:spMkLst>
            <pc:docMk/>
            <pc:sldMk cId="1879712141" sldId="258"/>
            <ac:spMk id="130" creationId="{A8FC12C0-26A5-495A-9358-36220BD535CA}"/>
          </ac:spMkLst>
        </pc:spChg>
        <pc:spChg chg="add del">
          <ac:chgData name="IMT2020084 Arya Kondawar" userId="S::arya.kondawar@iiitb.ac.in::de429907-5403-40f6-872f-3d36be18c19a" providerId="AD" clId="Web-{58B2A023-C4C2-5576-5D77-F0A2B3854E00}" dt="2023-11-06T08:50:00.385" v="16"/>
          <ac:spMkLst>
            <pc:docMk/>
            <pc:sldMk cId="1879712141" sldId="258"/>
            <ac:spMk id="137" creationId="{685B57F6-59DE-4274-A37C-F47FE4E42EEF}"/>
          </ac:spMkLst>
        </pc:spChg>
        <pc:spChg chg="add del">
          <ac:chgData name="IMT2020084 Arya Kondawar" userId="S::arya.kondawar@iiitb.ac.in::de429907-5403-40f6-872f-3d36be18c19a" providerId="AD" clId="Web-{58B2A023-C4C2-5576-5D77-F0A2B3854E00}" dt="2023-11-06T08:50:00.385" v="16"/>
          <ac:spMkLst>
            <pc:docMk/>
            <pc:sldMk cId="1879712141" sldId="258"/>
            <ac:spMk id="139" creationId="{C8C63406-9171-4282-BAAB-2DDC6831F0E6}"/>
          </ac:spMkLst>
        </pc:spChg>
        <pc:picChg chg="mod ord">
          <ac:chgData name="IMT2020084 Arya Kondawar" userId="S::arya.kondawar@iiitb.ac.in::de429907-5403-40f6-872f-3d36be18c19a" providerId="AD" clId="Web-{58B2A023-C4C2-5576-5D77-F0A2B3854E00}" dt="2023-11-06T08:50:00.385" v="16"/>
          <ac:picMkLst>
            <pc:docMk/>
            <pc:sldMk cId="1879712141" sldId="258"/>
            <ac:picMk id="31" creationId="{FA5F84D1-D56F-BC36-872D-259512005907}"/>
          </ac:picMkLst>
        </pc:picChg>
        <pc:cxnChg chg="add del">
          <ac:chgData name="IMT2020084 Arya Kondawar" userId="S::arya.kondawar@iiitb.ac.in::de429907-5403-40f6-872f-3d36be18c19a" providerId="AD" clId="Web-{58B2A023-C4C2-5576-5D77-F0A2B3854E00}" dt="2023-11-06T08:50:00.385" v="16"/>
          <ac:cxnSpMkLst>
            <pc:docMk/>
            <pc:sldMk cId="1879712141" sldId="258"/>
            <ac:cxnSpMk id="132" creationId="{25F94957-FA6A-49F1-B474-9B199C91C395}"/>
          </ac:cxnSpMkLst>
        </pc:cxnChg>
      </pc:sldChg>
      <pc:sldChg chg="modSp">
        <pc:chgData name="IMT2020084 Arya Kondawar" userId="S::arya.kondawar@iiitb.ac.in::de429907-5403-40f6-872f-3d36be18c19a" providerId="AD" clId="Web-{58B2A023-C4C2-5576-5D77-F0A2B3854E00}" dt="2023-11-06T12:41:03.760" v="29" actId="1076"/>
        <pc:sldMkLst>
          <pc:docMk/>
          <pc:sldMk cId="1093101395" sldId="259"/>
        </pc:sldMkLst>
        <pc:spChg chg="mod">
          <ac:chgData name="IMT2020084 Arya Kondawar" userId="S::arya.kondawar@iiitb.ac.in::de429907-5403-40f6-872f-3d36be18c19a" providerId="AD" clId="Web-{58B2A023-C4C2-5576-5D77-F0A2B3854E00}" dt="2023-11-06T08:47:50.490" v="7" actId="20577"/>
          <ac:spMkLst>
            <pc:docMk/>
            <pc:sldMk cId="1093101395" sldId="259"/>
            <ac:spMk id="2" creationId="{9E6774E2-BE54-3E3F-CA63-03D173CBE016}"/>
          </ac:spMkLst>
        </pc:spChg>
        <pc:spChg chg="mod">
          <ac:chgData name="IMT2020084 Arya Kondawar" userId="S::arya.kondawar@iiitb.ac.in::de429907-5403-40f6-872f-3d36be18c19a" providerId="AD" clId="Web-{58B2A023-C4C2-5576-5D77-F0A2B3854E00}" dt="2023-11-06T12:41:03.760" v="29" actId="1076"/>
          <ac:spMkLst>
            <pc:docMk/>
            <pc:sldMk cId="1093101395" sldId="259"/>
            <ac:spMk id="100" creationId="{EC514185-89F7-87CE-2DEE-72F4EA5BFD1F}"/>
          </ac:spMkLst>
        </pc:spChg>
      </pc:sldChg>
      <pc:sldChg chg="modSp">
        <pc:chgData name="IMT2020084 Arya Kondawar" userId="S::arya.kondawar@iiitb.ac.in::de429907-5403-40f6-872f-3d36be18c19a" providerId="AD" clId="Web-{58B2A023-C4C2-5576-5D77-F0A2B3854E00}" dt="2023-11-06T08:49:38.431" v="14" actId="1076"/>
        <pc:sldMkLst>
          <pc:docMk/>
          <pc:sldMk cId="3898353346" sldId="260"/>
        </pc:sldMkLst>
        <pc:spChg chg="mod">
          <ac:chgData name="IMT2020084 Arya Kondawar" userId="S::arya.kondawar@iiitb.ac.in::de429907-5403-40f6-872f-3d36be18c19a" providerId="AD" clId="Web-{58B2A023-C4C2-5576-5D77-F0A2B3854E00}" dt="2023-11-06T08:47:55.881" v="8" actId="20577"/>
          <ac:spMkLst>
            <pc:docMk/>
            <pc:sldMk cId="3898353346" sldId="260"/>
            <ac:spMk id="2" creationId="{9E6774E2-BE54-3E3F-CA63-03D173CBE016}"/>
          </ac:spMkLst>
        </pc:spChg>
        <pc:spChg chg="mod">
          <ac:chgData name="IMT2020084 Arya Kondawar" userId="S::arya.kondawar@iiitb.ac.in::de429907-5403-40f6-872f-3d36be18c19a" providerId="AD" clId="Web-{58B2A023-C4C2-5576-5D77-F0A2B3854E00}" dt="2023-11-06T08:49:38.431" v="14" actId="1076"/>
          <ac:spMkLst>
            <pc:docMk/>
            <pc:sldMk cId="3898353346" sldId="260"/>
            <ac:spMk id="100" creationId="{EC514185-89F7-87CE-2DEE-72F4EA5BFD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2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1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2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9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045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9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tG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GPT-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GPT-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GPT-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GPT-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GPT-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GPT-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GPT-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GPT-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and blue logo&#10;&#10;Description automatically generated">
            <a:extLst>
              <a:ext uri="{FF2B5EF4-FFF2-40B4-BE49-F238E27FC236}">
                <a16:creationId xmlns:a16="http://schemas.microsoft.com/office/drawing/2014/main" id="{9247C9B5-70F3-A1D1-2938-1C0AD468EA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875" b="21875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7929" y="1181101"/>
            <a:ext cx="7236143" cy="2610914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nsolas"/>
                <a:ea typeface="Calibri Light"/>
                <a:cs typeface="Calibri Light"/>
              </a:rPr>
              <a:t>Prompt Engineering</a:t>
            </a:r>
            <a:endParaRPr lang="en-US">
              <a:solidFill>
                <a:schemeClr val="bg2"/>
              </a:solidFill>
              <a:latin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2054" y="4901055"/>
            <a:ext cx="5899356" cy="12711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  <a:latin typeface="Consolas"/>
                <a:ea typeface="Calibri"/>
                <a:cs typeface="Calibri"/>
              </a:rPr>
              <a:t>By LLM Whisperers</a:t>
            </a:r>
            <a:endParaRPr lang="en-US">
              <a:solidFill>
                <a:schemeClr val="bg2"/>
              </a:solidFill>
              <a:latin typeface="Consola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8FC12C0-26A5-495A-9358-36220BD53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55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30" descr="A white and blue logo&#10;&#10;Description automatically generated">
            <a:extLst>
              <a:ext uri="{FF2B5EF4-FFF2-40B4-BE49-F238E27FC236}">
                <a16:creationId xmlns:a16="http://schemas.microsoft.com/office/drawing/2014/main" id="{FA5F84D1-D56F-BC36-872D-25951200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8" r="-2" b="197"/>
          <a:stretch/>
        </p:blipFill>
        <p:spPr>
          <a:xfrm>
            <a:off x="1" y="10"/>
            <a:ext cx="6885325" cy="6857990"/>
          </a:xfrm>
          <a:custGeom>
            <a:avLst/>
            <a:gdLst/>
            <a:ahLst/>
            <a:cxnLst/>
            <a:rect l="l" t="t" r="r" b="b"/>
            <a:pathLst>
              <a:path w="6885325" h="6858000">
                <a:moveTo>
                  <a:pt x="6885325" y="0"/>
                </a:moveTo>
                <a:lnTo>
                  <a:pt x="874733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774E2-BE54-3E3F-CA63-03D173C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096" y="1207629"/>
            <a:ext cx="3684485" cy="195834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Problem Introduction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EC514185-89F7-87CE-2DEE-72F4EA5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571" y="1173999"/>
            <a:ext cx="5895247" cy="52085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The aim of the project is design a prompt which steers the LM to desired NLG task.</a:t>
            </a:r>
            <a:endParaRPr lang="en-US">
              <a:solidFill>
                <a:srgbClr val="FFFFFF"/>
              </a:solidFill>
              <a:latin typeface="Consolas"/>
              <a:ea typeface="+mn-lt"/>
              <a:cs typeface="+mn-lt"/>
            </a:endParaRPr>
          </a:p>
          <a:p>
            <a:r>
              <a:rPr lang="en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We will look at prefix tuning in LMs and how can they drive the LM to improve on a certain task</a:t>
            </a:r>
            <a:endParaRPr lang="en-US">
              <a:latin typeface="Consolas"/>
            </a:endParaRPr>
          </a:p>
          <a:p>
            <a:r>
              <a:rPr lang="en">
                <a:latin typeface="Consolas"/>
              </a:rPr>
              <a:t>Prefix tuning is an additive method where only a sequence of continuous task-specific vectors is attached to the beginning of the input</a:t>
            </a:r>
          </a:p>
          <a:p>
            <a:endParaRPr lang="en">
              <a:latin typeface="Consolas"/>
            </a:endParaRPr>
          </a:p>
          <a:p>
            <a:endParaRPr lang="en-US">
              <a:latin typeface="Consola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F94957-FA6A-49F1-B474-9B199C91C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8FC12C0-26A5-495A-9358-36220BD53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55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30" descr="A white and blue logo&#10;&#10;Description automatically generated">
            <a:extLst>
              <a:ext uri="{FF2B5EF4-FFF2-40B4-BE49-F238E27FC236}">
                <a16:creationId xmlns:a16="http://schemas.microsoft.com/office/drawing/2014/main" id="{FA5F84D1-D56F-BC36-872D-25951200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8" r="-2" b="197"/>
          <a:stretch/>
        </p:blipFill>
        <p:spPr>
          <a:xfrm>
            <a:off x="1" y="10"/>
            <a:ext cx="6885325" cy="6857990"/>
          </a:xfrm>
          <a:custGeom>
            <a:avLst/>
            <a:gdLst/>
            <a:ahLst/>
            <a:cxnLst/>
            <a:rect l="l" t="t" r="r" b="b"/>
            <a:pathLst>
              <a:path w="6885325" h="6858000">
                <a:moveTo>
                  <a:pt x="6885325" y="0"/>
                </a:moveTo>
                <a:lnTo>
                  <a:pt x="874733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774E2-BE54-3E3F-CA63-03D173C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096" y="1207629"/>
            <a:ext cx="3684485" cy="195834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Problem Description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EC514185-89F7-87CE-2DEE-72F4EA5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571" y="1173999"/>
            <a:ext cx="5895247" cy="58776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Since </a:t>
            </a:r>
            <a:r>
              <a:rPr lang="en-US" dirty="0">
                <a:latin typeface="Consolas"/>
              </a:rPr>
              <a:t>Prefix tuning is a task specific prompting method, we have decided to experiment on Language Translation.</a:t>
            </a:r>
          </a:p>
          <a:p>
            <a:r>
              <a:rPr lang="en-US" dirty="0">
                <a:latin typeface="Consolas"/>
              </a:rPr>
              <a:t>Again, Language translation being a vast problem we decide to explore the results on Hindi to English language translation and vice-versa. We will also try to do the same task for some other language as well, other than Hindi.</a:t>
            </a:r>
          </a:p>
          <a:p>
            <a:endParaRPr lang="en">
              <a:latin typeface="Consolas"/>
            </a:endParaRPr>
          </a:p>
          <a:p>
            <a:endParaRPr lang="en">
              <a:latin typeface="Consolas"/>
            </a:endParaRPr>
          </a:p>
          <a:p>
            <a:endParaRPr lang="en-US">
              <a:latin typeface="Consola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F94957-FA6A-49F1-B474-9B199C91C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0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8FC12C0-26A5-495A-9358-36220BD53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55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30" descr="A white and blue logo&#10;&#10;Description automatically generated">
            <a:extLst>
              <a:ext uri="{FF2B5EF4-FFF2-40B4-BE49-F238E27FC236}">
                <a16:creationId xmlns:a16="http://schemas.microsoft.com/office/drawing/2014/main" id="{FA5F84D1-D56F-BC36-872D-25951200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8" r="-2" b="197"/>
          <a:stretch/>
        </p:blipFill>
        <p:spPr>
          <a:xfrm>
            <a:off x="1" y="10"/>
            <a:ext cx="6885325" cy="6857990"/>
          </a:xfrm>
          <a:custGeom>
            <a:avLst/>
            <a:gdLst/>
            <a:ahLst/>
            <a:cxnLst/>
            <a:rect l="l" t="t" r="r" b="b"/>
            <a:pathLst>
              <a:path w="6885325" h="6858000">
                <a:moveTo>
                  <a:pt x="6885325" y="0"/>
                </a:moveTo>
                <a:lnTo>
                  <a:pt x="874733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774E2-BE54-3E3F-CA63-03D173C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7629"/>
            <a:ext cx="3497580" cy="195834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Problem Objective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EC514185-89F7-87CE-2DEE-72F4EA5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196" y="1508736"/>
            <a:ext cx="5895247" cy="4349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Consolas"/>
              </a:rPr>
              <a:t>Aim of the experiment is to see if we can design a prompt for Language Translation task, which is at par with the current state of the art models.</a:t>
            </a:r>
            <a:endParaRPr lang="en-US">
              <a:latin typeface="Walbaum Display"/>
            </a:endParaRPr>
          </a:p>
          <a:p>
            <a:r>
              <a:rPr lang="en-US">
                <a:latin typeface="Consolas"/>
              </a:rPr>
              <a:t>For this task we will be using the method of prefix tuning, to get a continuous automated prompt for the task. </a:t>
            </a:r>
            <a:endParaRPr lang="en-US"/>
          </a:p>
          <a:p>
            <a:r>
              <a:rPr lang="en-US">
                <a:latin typeface="Consolas"/>
              </a:rPr>
              <a:t>We intend to explore various LLM models for the same, such as GPT, BARD, BERT etc.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F94957-FA6A-49F1-B474-9B199C91C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1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8FC12C0-26A5-495A-9358-36220BD53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55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30" descr="A white and blue logo&#10;&#10;Description automatically generated">
            <a:extLst>
              <a:ext uri="{FF2B5EF4-FFF2-40B4-BE49-F238E27FC236}">
                <a16:creationId xmlns:a16="http://schemas.microsoft.com/office/drawing/2014/main" id="{FA5F84D1-D56F-BC36-872D-25951200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8" r="-2" b="197"/>
          <a:stretch/>
        </p:blipFill>
        <p:spPr>
          <a:xfrm>
            <a:off x="1" y="10"/>
            <a:ext cx="6885325" cy="6857990"/>
          </a:xfrm>
          <a:custGeom>
            <a:avLst/>
            <a:gdLst/>
            <a:ahLst/>
            <a:cxnLst/>
            <a:rect l="l" t="t" r="r" b="b"/>
            <a:pathLst>
              <a:path w="6885325" h="6858000">
                <a:moveTo>
                  <a:pt x="6885325" y="0"/>
                </a:moveTo>
                <a:lnTo>
                  <a:pt x="874733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774E2-BE54-3E3F-CA63-03D173C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7629"/>
            <a:ext cx="3497580" cy="195834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Project </a:t>
            </a:r>
            <a:br>
              <a:rPr lang="en-US">
                <a:latin typeface="Consolas"/>
              </a:rPr>
            </a:br>
            <a:r>
              <a:rPr lang="en-US">
                <a:solidFill>
                  <a:srgbClr val="FFFFFF"/>
                </a:solidFill>
                <a:latin typeface="Consolas"/>
              </a:rPr>
              <a:t>Scope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EC514185-89F7-87CE-2DEE-72F4EA5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528" y="784165"/>
            <a:ext cx="5895247" cy="4349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Consolas"/>
              </a:rPr>
              <a:t>Here we are only restricting ourselves to the task of language translation using LMs.</a:t>
            </a:r>
          </a:p>
          <a:p>
            <a:r>
              <a:rPr lang="en-US">
                <a:latin typeface="Consolas"/>
              </a:rPr>
              <a:t>We would not be using state of the art models for the same. We would just use their results, which are published on the internet.</a:t>
            </a:r>
          </a:p>
          <a:p>
            <a:endParaRPr lang="en-US">
              <a:latin typeface="Consola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F94957-FA6A-49F1-B474-9B199C91C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10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8FC12C0-26A5-495A-9358-36220BD53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55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30" descr="A white and blue logo&#10;&#10;Description automatically generated">
            <a:extLst>
              <a:ext uri="{FF2B5EF4-FFF2-40B4-BE49-F238E27FC236}">
                <a16:creationId xmlns:a16="http://schemas.microsoft.com/office/drawing/2014/main" id="{FA5F84D1-D56F-BC36-872D-25951200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8" r="-2" b="197"/>
          <a:stretch/>
        </p:blipFill>
        <p:spPr>
          <a:xfrm>
            <a:off x="1" y="10"/>
            <a:ext cx="6885325" cy="6857990"/>
          </a:xfrm>
          <a:custGeom>
            <a:avLst/>
            <a:gdLst/>
            <a:ahLst/>
            <a:cxnLst/>
            <a:rect l="l" t="t" r="r" b="b"/>
            <a:pathLst>
              <a:path w="6885325" h="6858000">
                <a:moveTo>
                  <a:pt x="6885325" y="0"/>
                </a:moveTo>
                <a:lnTo>
                  <a:pt x="874733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774E2-BE54-3E3F-CA63-03D173C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7629"/>
            <a:ext cx="3497580" cy="195834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Design of</a:t>
            </a:r>
            <a:br>
              <a:rPr lang="en-US">
                <a:solidFill>
                  <a:srgbClr val="FFFFFF"/>
                </a:solidFill>
                <a:latin typeface="Consolas"/>
              </a:rPr>
            </a:br>
            <a:r>
              <a:rPr lang="en-US">
                <a:solidFill>
                  <a:srgbClr val="FFFFFF"/>
                </a:solidFill>
                <a:latin typeface="Consolas"/>
              </a:rPr>
              <a:t>Experiment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EC514185-89F7-87CE-2DEE-72F4EA5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528" y="1438841"/>
            <a:ext cx="5895247" cy="989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onsolas"/>
              </a:rPr>
              <a:t>The framework for our experiment is as follows:   </a:t>
            </a:r>
            <a:endParaRPr lang="en-US" i="0">
              <a:latin typeface="Consolas"/>
            </a:endParaRPr>
          </a:p>
          <a:p>
            <a:endParaRPr lang="en-US">
              <a:latin typeface="Consolas"/>
            </a:endParaRPr>
          </a:p>
          <a:p>
            <a:pPr marL="0" indent="0" algn="just">
              <a:buNone/>
            </a:pPr>
            <a:endParaRPr lang="en-US">
              <a:latin typeface="Consola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F94957-FA6A-49F1-B474-9B199C91C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8FD51-F59D-DAC2-AC84-F4749CD4BBA5}"/>
              </a:ext>
            </a:extLst>
          </p:cNvPr>
          <p:cNvSpPr txBox="1">
            <a:spLocks/>
          </p:cNvSpPr>
          <p:nvPr/>
        </p:nvSpPr>
        <p:spPr>
          <a:xfrm>
            <a:off x="6235617" y="2213719"/>
            <a:ext cx="5015190" cy="16338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latin typeface="Consolas"/>
              </a:rPr>
              <a:t>A prefix matrix(for Hindi to English or vice versa)</a:t>
            </a:r>
          </a:p>
          <a:p>
            <a:pPr marL="342900" indent="-342900"/>
            <a:r>
              <a:rPr lang="en-US">
                <a:latin typeface="Consolas"/>
              </a:rPr>
              <a:t>A language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latin typeface="Consolas"/>
            </a:endParaRPr>
          </a:p>
          <a:p>
            <a:pPr marL="0" indent="0" algn="just">
              <a:buNone/>
            </a:pPr>
            <a:endParaRPr lang="en-US"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5F3F65-B7AD-4176-BD55-734D05FC923E}"/>
              </a:ext>
            </a:extLst>
          </p:cNvPr>
          <p:cNvSpPr txBox="1">
            <a:spLocks/>
          </p:cNvSpPr>
          <p:nvPr/>
        </p:nvSpPr>
        <p:spPr>
          <a:xfrm>
            <a:off x="5591673" y="3566001"/>
            <a:ext cx="5122513" cy="1666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onsolas"/>
              </a:rPr>
              <a:t>We will first try it with a single LM and then we will use this framework to try to improve upon language translation task.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latin typeface="Consolas"/>
            </a:endParaRPr>
          </a:p>
          <a:p>
            <a:pPr marL="0" indent="0" algn="just">
              <a:buNone/>
            </a:pP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6596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8FC12C0-26A5-495A-9358-36220BD53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55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30" descr="A white and blue logo&#10;&#10;Description automatically generated">
            <a:extLst>
              <a:ext uri="{FF2B5EF4-FFF2-40B4-BE49-F238E27FC236}">
                <a16:creationId xmlns:a16="http://schemas.microsoft.com/office/drawing/2014/main" id="{FA5F84D1-D56F-BC36-872D-25951200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8" r="-2" b="197"/>
          <a:stretch/>
        </p:blipFill>
        <p:spPr>
          <a:xfrm>
            <a:off x="1" y="10"/>
            <a:ext cx="6885325" cy="6857990"/>
          </a:xfrm>
          <a:custGeom>
            <a:avLst/>
            <a:gdLst/>
            <a:ahLst/>
            <a:cxnLst/>
            <a:rect l="l" t="t" r="r" b="b"/>
            <a:pathLst>
              <a:path w="6885325" h="6858000">
                <a:moveTo>
                  <a:pt x="6885325" y="0"/>
                </a:moveTo>
                <a:lnTo>
                  <a:pt x="874733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774E2-BE54-3E3F-CA63-03D173C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7629"/>
            <a:ext cx="3497580" cy="195834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Expected Outcome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EC514185-89F7-87CE-2DEE-72F4EA5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342" y="2564120"/>
            <a:ext cx="5895247" cy="1727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We anticipate achieving results that are either comparable to or surpass the performance of the baseline language models. </a:t>
            </a:r>
            <a:endParaRPr lang="en-US">
              <a:latin typeface="Consolas"/>
            </a:endParaRPr>
          </a:p>
          <a:p>
            <a:endParaRPr lang="en-US">
              <a:solidFill>
                <a:srgbClr val="FFFFFF"/>
              </a:solidFill>
              <a:latin typeface="Consolas"/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>
              <a:latin typeface="Consola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F94957-FA6A-49F1-B474-9B199C91C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72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8FC12C0-26A5-495A-9358-36220BD53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55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30" descr="A white and blue logo&#10;&#10;Description automatically generated">
            <a:extLst>
              <a:ext uri="{FF2B5EF4-FFF2-40B4-BE49-F238E27FC236}">
                <a16:creationId xmlns:a16="http://schemas.microsoft.com/office/drawing/2014/main" id="{FA5F84D1-D56F-BC36-872D-25951200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8" r="-2" b="197"/>
          <a:stretch/>
        </p:blipFill>
        <p:spPr>
          <a:xfrm>
            <a:off x="1" y="10"/>
            <a:ext cx="6885325" cy="6857990"/>
          </a:xfrm>
          <a:custGeom>
            <a:avLst/>
            <a:gdLst/>
            <a:ahLst/>
            <a:cxnLst/>
            <a:rect l="l" t="t" r="r" b="b"/>
            <a:pathLst>
              <a:path w="6885325" h="6858000">
                <a:moveTo>
                  <a:pt x="6885325" y="0"/>
                </a:moveTo>
                <a:lnTo>
                  <a:pt x="874733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774E2-BE54-3E3F-CA63-03D173C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7629"/>
            <a:ext cx="3497580" cy="195834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Metrics Of Evaluation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EC514185-89F7-87CE-2DEE-72F4EA5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947" y="1573261"/>
            <a:ext cx="5895247" cy="45093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>
                <a:latin typeface="Consolas"/>
              </a:rPr>
              <a:t>BLEU Score</a:t>
            </a:r>
          </a:p>
          <a:p>
            <a:pPr lvl="1"/>
            <a:r>
              <a:rPr lang="en-US" i="0" dirty="0">
                <a:latin typeface="Consolas"/>
              </a:rPr>
              <a:t>   </a:t>
            </a:r>
            <a:r>
              <a:rPr lang="en-US" sz="1600" i="0" dirty="0">
                <a:latin typeface="Consolas"/>
                <a:ea typeface="+mn-lt"/>
                <a:cs typeface="+mn-lt"/>
              </a:rPr>
              <a:t>BLEU (Bilingual Evaluation Understudy) is a metric used to evaluate the quality of machine-generated translations by comparing them to one or more reference translations. </a:t>
            </a:r>
          </a:p>
          <a:p>
            <a:pPr marL="571500" lvl="1" indent="-342900">
              <a:buFont typeface="Arial"/>
              <a:buChar char="•"/>
            </a:pPr>
            <a:r>
              <a:rPr lang="en-US" sz="2000" i="0" dirty="0"/>
              <a:t>METEOR score </a:t>
            </a:r>
          </a:p>
          <a:p>
            <a:pPr lvl="1"/>
            <a:r>
              <a:rPr lang="en-US" sz="1400" i="0" dirty="0">
                <a:latin typeface="Consolas"/>
                <a:ea typeface="+mn-lt"/>
                <a:cs typeface="+mn-lt"/>
              </a:rPr>
              <a:t>    </a:t>
            </a:r>
            <a:r>
              <a:rPr lang="en-US" sz="1600" i="0" dirty="0">
                <a:latin typeface="Consolas"/>
                <a:ea typeface="+mn-lt"/>
                <a:cs typeface="+mn-lt"/>
              </a:rPr>
              <a:t>METEOR (Metric for Evaluation of Translation with Explicit </a:t>
            </a:r>
            <a:r>
              <a:rPr lang="en-US" sz="1600" i="0" err="1">
                <a:latin typeface="Consolas"/>
                <a:ea typeface="+mn-lt"/>
                <a:cs typeface="+mn-lt"/>
              </a:rPr>
              <a:t>ORdering</a:t>
            </a:r>
            <a:r>
              <a:rPr lang="en-US" sz="1600" i="0" dirty="0">
                <a:latin typeface="Consolas"/>
                <a:ea typeface="+mn-lt"/>
                <a:cs typeface="+mn-lt"/>
              </a:rPr>
              <a:t>) is a metric for the evaluation of machine translation output. The metric is based on the harmonic mean of unigram precision and recall, with recall weighted higher than precision.</a:t>
            </a:r>
          </a:p>
          <a:p>
            <a:pPr lvl="1"/>
            <a:endParaRPr lang="en-US" sz="1600" i="0" dirty="0">
              <a:latin typeface="Consola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F94957-FA6A-49F1-B474-9B199C91C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2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20CC10FC-6518-423B-A972-3E4F7A4A8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8FC12C0-26A5-495A-9358-36220BD53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55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30" descr="A white and blue logo&#10;&#10;Description automatically generated">
            <a:extLst>
              <a:ext uri="{FF2B5EF4-FFF2-40B4-BE49-F238E27FC236}">
                <a16:creationId xmlns:a16="http://schemas.microsoft.com/office/drawing/2014/main" id="{FA5F84D1-D56F-BC36-872D-259512005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8" r="-2" b="197"/>
          <a:stretch/>
        </p:blipFill>
        <p:spPr>
          <a:xfrm>
            <a:off x="1" y="10"/>
            <a:ext cx="6885325" cy="6857990"/>
          </a:xfrm>
          <a:custGeom>
            <a:avLst/>
            <a:gdLst/>
            <a:ahLst/>
            <a:cxnLst/>
            <a:rect l="l" t="t" r="r" b="b"/>
            <a:pathLst>
              <a:path w="6885325" h="6858000">
                <a:moveTo>
                  <a:pt x="6885325" y="0"/>
                </a:moveTo>
                <a:lnTo>
                  <a:pt x="874733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774E2-BE54-3E3F-CA63-03D173C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7629"/>
            <a:ext cx="3497580" cy="195834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Project Cost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EC514185-89F7-87CE-2DEE-72F4EA5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737" y="1988190"/>
            <a:ext cx="5895247" cy="3153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onsolas"/>
              </a:rPr>
              <a:t>The following is the estimated timeline:</a:t>
            </a:r>
          </a:p>
          <a:p>
            <a:pPr marL="514350" lvl="1" indent="-285750">
              <a:buFont typeface="Arial"/>
              <a:buChar char="•"/>
            </a:pPr>
            <a:r>
              <a:rPr lang="en-US" i="0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Planning and refinement: 1 week</a:t>
            </a:r>
          </a:p>
          <a:p>
            <a:pPr marL="514350" lvl="1" indent="-285750">
              <a:buFont typeface="Arial"/>
              <a:buChar char="•"/>
            </a:pPr>
            <a:r>
              <a:rPr lang="en-US" i="0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Experimental Setup: 1 week</a:t>
            </a:r>
          </a:p>
          <a:p>
            <a:pPr marL="514350" lvl="1" indent="-285750">
              <a:buFont typeface="Arial"/>
              <a:buChar char="•"/>
            </a:pPr>
            <a:r>
              <a:rPr lang="en-US" i="0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Conducting Experiment: 3-4 weeks</a:t>
            </a:r>
            <a:endParaRPr lang="en-US">
              <a:solidFill>
                <a:srgbClr val="FFFFFF"/>
              </a:solidFill>
              <a:latin typeface="Walbaum Display"/>
              <a:ea typeface="+mn-lt"/>
              <a:cs typeface="+mn-lt"/>
            </a:endParaRPr>
          </a:p>
          <a:p>
            <a:pPr marL="514350" lvl="1" indent="-285750">
              <a:buFont typeface="Arial"/>
              <a:buChar char="•"/>
            </a:pPr>
            <a:r>
              <a:rPr lang="en-US" i="0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Documentation of results: 1-2 weeks  </a:t>
            </a:r>
          </a:p>
          <a:p>
            <a:pPr lvl="1"/>
            <a:endParaRPr lang="en-US" i="0">
              <a:latin typeface="Consolas"/>
            </a:endParaRPr>
          </a:p>
          <a:p>
            <a:pPr lvl="1"/>
            <a:r>
              <a:rPr lang="en-US" i="0">
                <a:latin typeface="Consolas"/>
              </a:rPr>
              <a:t>Total Cost is estimated to be 6-7 weeks.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F94957-FA6A-49F1-B474-9B199C91C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0580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3B81B1"/>
      </a:accent1>
      <a:accent2>
        <a:srgbClr val="46B2B1"/>
      </a:accent2>
      <a:accent3>
        <a:srgbClr val="4D62C3"/>
      </a:accent3>
      <a:accent4>
        <a:srgbClr val="B1583B"/>
      </a:accent4>
      <a:accent5>
        <a:srgbClr val="C39B4D"/>
      </a:accent5>
      <a:accent6>
        <a:srgbClr val="9FA838"/>
      </a:accent6>
      <a:hlink>
        <a:srgbClr val="BB703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RegattaVTI</vt:lpstr>
      <vt:lpstr>Prompt Engineering</vt:lpstr>
      <vt:lpstr>Problem Introduction</vt:lpstr>
      <vt:lpstr>Problem Description</vt:lpstr>
      <vt:lpstr>Problem Objective</vt:lpstr>
      <vt:lpstr>Project  Scope</vt:lpstr>
      <vt:lpstr>Design of Experiment</vt:lpstr>
      <vt:lpstr>Expected Outcome</vt:lpstr>
      <vt:lpstr>Metrics Of Evaluation</vt:lpstr>
      <vt:lpstr>Project 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</cp:revision>
  <dcterms:created xsi:type="dcterms:W3CDTF">2023-11-06T06:10:31Z</dcterms:created>
  <dcterms:modified xsi:type="dcterms:W3CDTF">2023-11-10T06:23:05Z</dcterms:modified>
</cp:coreProperties>
</file>