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38D4A-27BF-5BF3-88F7-E8481F9DDC65}" v="27" dt="2023-10-19T08:51:08.628"/>
    <p1510:client id="{5C280468-F79E-AD03-B0CA-2A4997AF3B86}" v="83" dt="2023-10-18T13:45:37.326"/>
    <p1510:client id="{71BBBE52-E0BE-35E3-A8A8-4C364C308B24}" v="6" dt="2023-10-18T06:36:30.367"/>
    <p1510:client id="{836A51C3-85AF-2EDC-B8D8-264F4724CD53}" v="535" dt="2023-10-17T18:16:56.471"/>
    <p1510:client id="{F79D6EC4-7A35-438E-A5B1-02255C1B8EF6}" v="309" dt="2023-10-17T17:32: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4235FF-9B00-6331-8210-CFFC60873308}"/>
              </a:ext>
            </a:extLst>
          </p:cNvPr>
          <p:cNvSpPr>
            <a:spLocks noGrp="1"/>
          </p:cNvSpPr>
          <p:nvPr/>
        </p:nvSpPr>
        <p:spPr>
          <a:xfrm>
            <a:off x="1666875" y="12652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Prompt Engineering</a:t>
            </a: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2C59EBB-7D4B-CBEC-61EB-FD49BAF0605E}"/>
              </a:ext>
            </a:extLst>
          </p:cNvPr>
          <p:cNvSpPr>
            <a:spLocks noGrp="1"/>
          </p:cNvSpPr>
          <p:nvPr/>
        </p:nvSpPr>
        <p:spPr>
          <a:xfrm>
            <a:off x="1666875" y="37449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Team – LLM Whisperers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BC44-171D-657E-01D1-41DD5F87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Prefix Tuning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841B-AA67-C711-D75A-24437580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Intuition</a:t>
            </a:r>
          </a:p>
          <a:p>
            <a:pPr lvl="1"/>
            <a:r>
              <a:rPr lang="en-US" sz="2000">
                <a:ea typeface="+mn-lt"/>
                <a:cs typeface="+mn-lt"/>
              </a:rPr>
              <a:t>Based on intuition from prompting, we believe that having a proper context can steer the LM without changing its parameters. Extending this intuition.</a:t>
            </a:r>
          </a:p>
          <a:p>
            <a:pPr lvl="1"/>
            <a:endParaRPr lang="en-US" sz="20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Method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8DA1C35-EB07-8675-8CF6-534E4AEE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5" y="4312050"/>
            <a:ext cx="3805002" cy="9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2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5E280-3953-3240-4EE0-B0406A26A791}"/>
              </a:ext>
            </a:extLst>
          </p:cNvPr>
          <p:cNvSpPr>
            <a:spLocks noGrp="1"/>
          </p:cNvSpPr>
          <p:nvPr/>
        </p:nvSpPr>
        <p:spPr>
          <a:xfrm>
            <a:off x="4076699" y="2764234"/>
            <a:ext cx="4044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582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heet with text on it&#10;&#10;Description automatically generated">
            <a:extLst>
              <a:ext uri="{FF2B5EF4-FFF2-40B4-BE49-F238E27FC236}">
                <a16:creationId xmlns:a16="http://schemas.microsoft.com/office/drawing/2014/main" id="{FED26D8F-8A50-1598-6843-D0E25542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96" y="624260"/>
            <a:ext cx="8892208" cy="6232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7C85EB-973F-869D-9C4C-299E90F8BA9C}"/>
              </a:ext>
            </a:extLst>
          </p:cNvPr>
          <p:cNvSpPr txBox="1"/>
          <p:nvPr/>
        </p:nvSpPr>
        <p:spPr>
          <a:xfrm>
            <a:off x="2014330" y="0"/>
            <a:ext cx="84151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Evolution of ML paradigms over time </a:t>
            </a:r>
          </a:p>
        </p:txBody>
      </p:sp>
    </p:spTree>
    <p:extLst>
      <p:ext uri="{BB962C8B-B14F-4D97-AF65-F5344CB8AC3E}">
        <p14:creationId xmlns:p14="http://schemas.microsoft.com/office/powerpoint/2010/main" val="302487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4036-2BA8-BB91-1B2C-348CEAE9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233"/>
          </a:xfrm>
        </p:spPr>
        <p:txBody>
          <a:bodyPr/>
          <a:lstStyle/>
          <a:p>
            <a:pPr algn="ctr"/>
            <a:r>
              <a:rPr lang="en-US">
                <a:ea typeface="Calibri Light"/>
                <a:cs typeface="Calibri Light"/>
              </a:rPr>
              <a:t>Prompting Basics</a:t>
            </a:r>
          </a:p>
        </p:txBody>
      </p:sp>
      <p:pic>
        <p:nvPicPr>
          <p:cNvPr id="4" name="Picture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3FE74BF9-4289-E15B-47AA-1B89FCF9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87" y="1358813"/>
            <a:ext cx="10217425" cy="52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EB99-E7BA-2BCA-8696-0A278456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Points to Revisit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B324-4067-7827-3E8D-A67DE675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30"/>
            <a:ext cx="10515600" cy="3993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Calibri"/>
                <a:cs typeface="Calibri"/>
              </a:rPr>
              <a:t>Fine Tuning vs Prompting</a:t>
            </a:r>
          </a:p>
          <a:p>
            <a:endParaRPr lang="en-US" b="1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Prefix vs Cloze prompts</a:t>
            </a:r>
            <a:endParaRPr lang="en-US">
              <a:ea typeface="Calibri"/>
              <a:cs typeface="Calibri"/>
            </a:endParaRP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Manual vs Automated Template Engineering </a:t>
            </a:r>
          </a:p>
          <a:p>
            <a:endParaRPr lang="en-US" b="1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Discrete vs Continuous Prompts</a:t>
            </a:r>
            <a:endParaRPr lang="en-US"/>
          </a:p>
          <a:p>
            <a:endParaRPr lang="en-US" b="1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</p:txBody>
      </p:sp>
      <p:pic>
        <p:nvPicPr>
          <p:cNvPr id="4" name="Picture 3" descr="A black text with a black arrow pointing to a black line&#10;&#10;Description automatically generated">
            <a:extLst>
              <a:ext uri="{FF2B5EF4-FFF2-40B4-BE49-F238E27FC236}">
                <a16:creationId xmlns:a16="http://schemas.microsoft.com/office/drawing/2014/main" id="{27ACDF53-A6A6-E452-521A-E2C1B8B11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07" y="1195956"/>
            <a:ext cx="4754380" cy="97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4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7037-D324-CA17-268F-B79F067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Prefix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000D-AD77-23DF-07E3-96962DB2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2421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ea typeface="+mn-lt"/>
                <a:cs typeface="+mn-lt"/>
              </a:rPr>
              <a:t>A lightweight alternative to fine-tuning.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Disadvantages of fine-tuning.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Adapter-tuning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Prompting or in-context learning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Continuous vs Declarative?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9324595-CE6E-E969-81E8-8A2337999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529" y="230778"/>
            <a:ext cx="5621865" cy="64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0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5F82-85BA-DCC9-4F94-B2814FBA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C10B-E9D2-CFC9-ED6A-83803C40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What is Prefix?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Prompting and Prefix tuning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 contrast to fine-tuning, prefix-tuning is modular.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Saves Storage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60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3704-E1EE-797B-7FAE-07F9680F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E9B1-C458-C11A-7062-E20449B8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Lightweight fine-tuning</a:t>
            </a:r>
            <a:endParaRPr lang="en-US" dirty="0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Prompting</a:t>
            </a:r>
            <a:endParaRPr lang="en-US" dirty="0">
              <a:ea typeface="+mn-lt"/>
              <a:cs typeface="+mn-lt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90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3391-0639-C30C-1EE3-7FA3D9C5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Fine Tuning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300D-477E-272D-F2C2-F925CBA64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Problem Statement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Autoregressive LM: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Encoder – Decoder Architecture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Method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533CC-8ACD-47D5-3A9F-CEF3D519C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32" y="4557567"/>
            <a:ext cx="4379626" cy="1128143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3450F32-581C-1798-0362-1F2FCEAE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03" y="2672153"/>
            <a:ext cx="2595484" cy="7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6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3318-57FF-B725-9241-7310473A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Prefix Tuning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D4CB05-1F53-2862-0DBB-BE19556C0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88" y="1259188"/>
            <a:ext cx="11565223" cy="5184409"/>
          </a:xfrm>
        </p:spPr>
      </p:pic>
    </p:spTree>
    <p:extLst>
      <p:ext uri="{BB962C8B-B14F-4D97-AF65-F5344CB8AC3E}">
        <p14:creationId xmlns:p14="http://schemas.microsoft.com/office/powerpoint/2010/main" val="233469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Prompting Basics</vt:lpstr>
      <vt:lpstr>Points to Revisit</vt:lpstr>
      <vt:lpstr>Prefix Tuning</vt:lpstr>
      <vt:lpstr>Introduction</vt:lpstr>
      <vt:lpstr>Related Work</vt:lpstr>
      <vt:lpstr>Fine Tuning</vt:lpstr>
      <vt:lpstr>Prefix Tuning</vt:lpstr>
      <vt:lpstr>Prefix Tuning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2023-10-17T16:25:17Z</dcterms:created>
  <dcterms:modified xsi:type="dcterms:W3CDTF">2023-10-19T12:44:39Z</dcterms:modified>
</cp:coreProperties>
</file>