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Default Extension="wav" ContentType="audio/wav"/>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00" r:id="rId1"/>
  </p:sldMasterIdLst>
  <p:notesMasterIdLst>
    <p:notesMasterId r:id="rId12"/>
  </p:notesMasterIdLst>
  <p:sldIdLst>
    <p:sldId id="259" r:id="rId2"/>
    <p:sldId id="265" r:id="rId3"/>
    <p:sldId id="260" r:id="rId4"/>
    <p:sldId id="261" r:id="rId5"/>
    <p:sldId id="262" r:id="rId6"/>
    <p:sldId id="268" r:id="rId7"/>
    <p:sldId id="266" r:id="rId8"/>
    <p:sldId id="267" r:id="rId9"/>
    <p:sldId id="269" r:id="rId10"/>
    <p:sldId id="270"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vertBarState="minimized" horzBarState="maximized">
    <p:restoredLeft sz="34559" autoAdjust="0"/>
    <p:restoredTop sz="86380" autoAdjust="0"/>
  </p:normalViewPr>
  <p:slideViewPr>
    <p:cSldViewPr>
      <p:cViewPr varScale="1">
        <p:scale>
          <a:sx n="73" d="100"/>
          <a:sy n="73" d="100"/>
        </p:scale>
        <p:origin x="-1794"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602A8F9-6476-4392-9BA7-209AF5864EFC}" type="datetimeFigureOut">
              <a:rPr lang="en-US" smtClean="0"/>
              <a:pPr/>
              <a:t>10/19/2023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88E46CE-6653-478D-9584-352B8B95069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688E46CE-6653-478D-9584-352B8B950690}" type="slidenum">
              <a:rPr lang="en-US" smtClean="0"/>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599B3CA-0128-40E9-9FF7-6511C8C129A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CB1E04FA-8F83-4856-BA07-0CFB55C85722}" type="datetimeFigureOut">
              <a:rPr lang="en-US" smtClean="0"/>
              <a:pPr/>
              <a:t>10/19/2023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599B3CA-0128-40E9-9FF7-6511C8C129AF}"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CB1E04FA-8F83-4856-BA07-0CFB55C85722}" type="datetimeFigureOut">
              <a:rPr lang="en-US" smtClean="0"/>
              <a:pPr/>
              <a:t>10/19/2023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599B3CA-0128-40E9-9FF7-6511C8C129AF}"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dk1" tx1="lt1" bg2="dk2" tx2="lt2" accent1="accent1" accent2="accent2" accent3="accent3" accent4="accent4" accent5="accent5" accent6="accent6" hlink="hlink" folHlink="folHlink"/>
  <p:sldLayoutIdLst>
    <p:sldLayoutId id="2147483901" r:id="rId1"/>
    <p:sldLayoutId id="2147483902" r:id="rId2"/>
    <p:sldLayoutId id="2147483903" r:id="rId3"/>
    <p:sldLayoutId id="2147483904" r:id="rId4"/>
    <p:sldLayoutId id="2147483905" r:id="rId5"/>
    <p:sldLayoutId id="2147483906" r:id="rId6"/>
    <p:sldLayoutId id="2147483907" r:id="rId7"/>
    <p:sldLayoutId id="2147483908" r:id="rId8"/>
    <p:sldLayoutId id="2147483909" r:id="rId9"/>
    <p:sldLayoutId id="2147483910" r:id="rId10"/>
    <p:sldLayoutId id="214748391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2.wav"/><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audio" Target="../media/audio3.wav"/><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audio" Target="../media/audio5.wav"/><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2" Type="http://schemas.openxmlformats.org/officeDocument/2006/relationships/audio" Target="../media/audio6.wav"/><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audio" Target="../media/audio4.wav"/><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p:cNvSpPr/>
          <p:nvPr/>
        </p:nvSpPr>
        <p:spPr>
          <a:xfrm>
            <a:off x="228600" y="609600"/>
            <a:ext cx="3124200" cy="914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WELCOME</a:t>
            </a:r>
            <a:r>
              <a:rPr lang="en-US" i="1" dirty="0" smtClean="0"/>
              <a:t> 	</a:t>
            </a:r>
            <a:endParaRPr lang="en-US" i="1" dirty="0"/>
          </a:p>
        </p:txBody>
      </p:sp>
      <p:sp>
        <p:nvSpPr>
          <p:cNvPr id="5" name="Rounded Rectangle 4"/>
          <p:cNvSpPr/>
          <p:nvPr/>
        </p:nvSpPr>
        <p:spPr>
          <a:xfrm>
            <a:off x="2895600" y="2133600"/>
            <a:ext cx="838200" cy="457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i="1" dirty="0" smtClean="0"/>
              <a:t>TO</a:t>
            </a:r>
            <a:r>
              <a:rPr lang="en-US" dirty="0" smtClean="0"/>
              <a:t> </a:t>
            </a:r>
            <a:endParaRPr lang="en-US" dirty="0"/>
          </a:p>
        </p:txBody>
      </p:sp>
      <p:sp>
        <p:nvSpPr>
          <p:cNvPr id="6" name="Oval 5"/>
          <p:cNvSpPr/>
          <p:nvPr/>
        </p:nvSpPr>
        <p:spPr>
          <a:xfrm>
            <a:off x="228600" y="3124200"/>
            <a:ext cx="3200400" cy="990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i="1" dirty="0" smtClean="0"/>
              <a:t>FOOD</a:t>
            </a:r>
            <a:r>
              <a:rPr lang="en-US" dirty="0" smtClean="0"/>
              <a:t> </a:t>
            </a:r>
            <a:r>
              <a:rPr lang="en-US" i="1" dirty="0" smtClean="0"/>
              <a:t>DELIVERY APP</a:t>
            </a:r>
            <a:endParaRPr lang="en-US" i="1" dirty="0"/>
          </a:p>
        </p:txBody>
      </p:sp>
      <p:sp>
        <p:nvSpPr>
          <p:cNvPr id="12" name="Rounded Rectangle 11"/>
          <p:cNvSpPr/>
          <p:nvPr/>
        </p:nvSpPr>
        <p:spPr>
          <a:xfrm>
            <a:off x="4572000" y="4800600"/>
            <a:ext cx="43434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Presented by GANESHA GROUP              ASHISH KUMAR                             KARAN KUMAR                                AMAN KUMAR </a:t>
            </a:r>
            <a:endParaRPr lang="en-US" dirty="0"/>
          </a:p>
        </p:txBody>
      </p:sp>
      <p:sp>
        <p:nvSpPr>
          <p:cNvPr id="13314" name="AutoShape 2" descr="View and Download hd Uber For Food Delivery - Food Delivery PNG Image for  free. The image resolution is 550x… | Free food delivery, Food delivery,  Delivery pictures"/>
          <p:cNvSpPr>
            <a:spLocks noChangeAspect="1" noChangeArrowheads="1"/>
          </p:cNvSpPr>
          <p:nvPr/>
        </p:nvSpPr>
        <p:spPr bwMode="auto">
          <a:xfrm>
            <a:off x="155575" y="-814388"/>
            <a:ext cx="1685925" cy="1704976"/>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16" name="Picture 15" descr="OIP6J7KVWB5.jpg"/>
          <p:cNvPicPr>
            <a:picLocks noChangeAspect="1"/>
          </p:cNvPicPr>
          <p:nvPr/>
        </p:nvPicPr>
        <p:blipFill>
          <a:blip r:embed="rId3"/>
          <a:stretch>
            <a:fillRect/>
          </a:stretch>
        </p:blipFill>
        <p:spPr>
          <a:xfrm>
            <a:off x="5257800" y="762000"/>
            <a:ext cx="3276600" cy="3276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spd="slow">
    <p:wedge/>
    <p:sndAc>
      <p:stSnd>
        <p:snd r:embed="rId2" name="chimes.wav" builtIn="1"/>
      </p:stSnd>
    </p:sndAc>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p:cNvSpPr/>
          <p:nvPr/>
        </p:nvSpPr>
        <p:spPr>
          <a:xfrm>
            <a:off x="838200" y="1066800"/>
            <a:ext cx="7315200" cy="5410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i="1" dirty="0" smtClean="0"/>
              <a:t>THANK YOU </a:t>
            </a:r>
            <a:endParaRPr lang="en-US" sz="9600" i="1" dirty="0"/>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95400" y="762000"/>
            <a:ext cx="6019800" cy="2819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en-US" sz="2000"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 Customer order specification system.                                                                                                .  An employees goes to the restaurant and the pickup food order by customer.                                                                                    .  An employees hang the food in drone and fly.                                                                                          .                   Drone can reach areas very fast that are difficult or impossible for delivery </a:t>
            </a:r>
            <a:r>
              <a:rPr lang="en-US" b="1" i="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boys .                                                                                     </a:t>
            </a:r>
            <a:endParaRPr lang="en-US"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 name="Picture 2" descr="OIPYKP0DECH.jpg"/>
          <p:cNvPicPr>
            <a:picLocks noChangeAspect="1"/>
          </p:cNvPicPr>
          <p:nvPr/>
        </p:nvPicPr>
        <p:blipFill>
          <a:blip r:embed="rId3"/>
          <a:stretch>
            <a:fillRect/>
          </a:stretch>
        </p:blipFill>
        <p:spPr>
          <a:xfrm>
            <a:off x="4267200" y="3886200"/>
            <a:ext cx="4514850" cy="2533650"/>
          </a:xfrm>
          <a:prstGeom prst="rect">
            <a:avLst/>
          </a:prstGeom>
          <a:ln>
            <a:noFill/>
          </a:ln>
          <a:effectLst>
            <a:softEdge rad="112500"/>
          </a:effectLst>
        </p:spPr>
      </p:pic>
    </p:spTree>
  </p:cSld>
  <p:clrMapOvr>
    <a:masterClrMapping/>
  </p:clrMapOvr>
  <p:transition spd="slow">
    <p:split orient="vert" dir="in"/>
    <p:sndAc>
      <p:stSnd>
        <p:snd r:embed="rId2" name="camera.wav" builtIn="1"/>
      </p:stSnd>
    </p:sndAc>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352800" y="381000"/>
            <a:ext cx="3429000" cy="646331"/>
          </a:xfrm>
          <a:prstGeom prst="rect">
            <a:avLst/>
          </a:prstGeom>
          <a:noFill/>
        </p:spPr>
        <p:txBody>
          <a:bodyPr wrap="square" rtlCol="0">
            <a:spAutoFit/>
          </a:bodyPr>
          <a:lstStyle/>
          <a:p>
            <a:r>
              <a:rPr lang="en-US" sz="3600" i="1" dirty="0" smtClean="0"/>
              <a:t>MODULES</a:t>
            </a:r>
            <a:r>
              <a:rPr lang="en-US" dirty="0" smtClean="0"/>
              <a:t> ~</a:t>
            </a:r>
            <a:endParaRPr lang="en-US" dirty="0"/>
          </a:p>
        </p:txBody>
      </p:sp>
      <p:sp>
        <p:nvSpPr>
          <p:cNvPr id="6" name="TextBox 5"/>
          <p:cNvSpPr txBox="1"/>
          <p:nvPr/>
        </p:nvSpPr>
        <p:spPr>
          <a:xfrm>
            <a:off x="6019800" y="3657600"/>
            <a:ext cx="938307" cy="461665"/>
          </a:xfrm>
          <a:prstGeom prst="rect">
            <a:avLst/>
          </a:prstGeom>
          <a:noFill/>
        </p:spPr>
        <p:txBody>
          <a:bodyPr wrap="square" rtlCol="0">
            <a:spAutoFit/>
          </a:bodyPr>
          <a:lstStyle/>
          <a:p>
            <a:r>
              <a:rPr lang="en-US" sz="2400" dirty="0" smtClean="0"/>
              <a:t>        </a:t>
            </a:r>
            <a:endParaRPr lang="en-US" sz="2400" dirty="0"/>
          </a:p>
        </p:txBody>
      </p:sp>
      <p:sp>
        <p:nvSpPr>
          <p:cNvPr id="14" name="Rounded Rectangle 13"/>
          <p:cNvSpPr/>
          <p:nvPr/>
        </p:nvSpPr>
        <p:spPr>
          <a:xfrm>
            <a:off x="1905000" y="1447800"/>
            <a:ext cx="5791200" cy="3124200"/>
          </a:xfrm>
          <a:prstGeom prst="roundRect">
            <a:avLst>
              <a:gd name="adj" fmla="val 1558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itchFamily="2" charset="2"/>
              <a:buChar char="Ø"/>
            </a:pPr>
            <a:r>
              <a:rPr lang="en-US"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a:t>
            </a:r>
            <a:r>
              <a:rPr lang="en-US" b="1" i="1" dirty="0" smtClean="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rPr>
              <a:t> THE PROCESS CONSISTS OF A CUSTOMER CHOSSING THE RESTURANT OF THEIR CHOICE,SCANNING THE MENU ITEM,CHOSSING FOR PICK-UP OR DELIVERY </a:t>
            </a:r>
            <a:endParaRPr lang="en-US" b="1" i="1" dirty="0">
              <a:ln w="12700">
                <a:solidFill>
                  <a:schemeClr val="tx2">
                    <a:satMod val="155000"/>
                  </a:schemeClr>
                </a:solidFill>
                <a:prstDash val="solid"/>
              </a:ln>
              <a:solidFill>
                <a:srgbClr val="FF0000"/>
              </a:solidFill>
              <a:effectLst>
                <a:outerShdw blurRad="41275" dist="20320" dir="1800000" algn="tl" rotWithShape="0">
                  <a:srgbClr val="000000">
                    <a:alpha val="40000"/>
                  </a:srgbClr>
                </a:outerShdw>
              </a:effectLst>
            </a:endParaRPr>
          </a:p>
        </p:txBody>
      </p:sp>
      <p:pic>
        <p:nvPicPr>
          <p:cNvPr id="16" name="Picture 15" descr="OIPLMAF4XOC.jpg"/>
          <p:cNvPicPr>
            <a:picLocks noChangeAspect="1"/>
          </p:cNvPicPr>
          <p:nvPr/>
        </p:nvPicPr>
        <p:blipFill>
          <a:blip r:embed="rId4"/>
          <a:stretch>
            <a:fillRect/>
          </a:stretch>
        </p:blipFill>
        <p:spPr>
          <a:xfrm>
            <a:off x="5791200" y="4800600"/>
            <a:ext cx="2819400" cy="1766887"/>
          </a:xfrm>
          <a:prstGeom prst="rect">
            <a:avLst/>
          </a:prstGeom>
        </p:spPr>
      </p:pic>
    </p:spTree>
  </p:cSld>
  <p:clrMapOvr>
    <a:masterClrMapping/>
  </p:clrMapOvr>
  <p:transition spd="slow">
    <p:comb dir="vert"/>
    <p:sndAc>
      <p:stSnd>
        <p:snd r:embed="rId3" name="wind.wav" builtIn="1"/>
      </p:stSnd>
    </p:sndAc>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ood_Delivery_1_f7815fee3660-desktop.jpg"/>
          <p:cNvPicPr>
            <a:picLocks noChangeAspect="1"/>
          </p:cNvPicPr>
          <p:nvPr/>
        </p:nvPicPr>
        <p:blipFill>
          <a:blip r:embed="rId3" cstate="print"/>
          <a:stretch>
            <a:fillRect/>
          </a:stretch>
        </p:blipFill>
        <p:spPr>
          <a:xfrm>
            <a:off x="5181600" y="762000"/>
            <a:ext cx="3810000" cy="2514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Rounded Rectangle 2"/>
          <p:cNvSpPr/>
          <p:nvPr/>
        </p:nvSpPr>
        <p:spPr>
          <a:xfrm>
            <a:off x="228600" y="990600"/>
            <a:ext cx="4800600" cy="525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smtClean="0"/>
              <a:t>Developing a fast food order system to promote a greater count of food lovers to splurge into the field of restaurant. It integrates the benefits of an ordering food with the technology, minus the commuting will usher in the immense flexibility and an the existing manual platform structures, with the perfect blend of synchronous and asynchronous interaction. It  provides a means of collaborative E-ordering for the customer.</a:t>
            </a:r>
          </a:p>
        </p:txBody>
      </p:sp>
    </p:spTree>
  </p:cSld>
  <p:clrMapOvr>
    <a:masterClrMapping/>
  </p:clrMapOvr>
  <p:transition spd="slow">
    <p:randomBar/>
    <p:sndAc>
      <p:stSnd>
        <p:snd r:embed="rId2" name="voltage.wav" builtIn="1"/>
      </p:stSnd>
    </p:sndAc>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1306125.jpg"/>
          <p:cNvPicPr>
            <a:picLocks noChangeAspect="1"/>
          </p:cNvPicPr>
          <p:nvPr/>
        </p:nvPicPr>
        <p:blipFill>
          <a:blip r:embed="rId3" cstate="print"/>
          <a:stretch>
            <a:fillRect/>
          </a:stretch>
        </p:blipFill>
        <p:spPr>
          <a:xfrm>
            <a:off x="381000" y="3048000"/>
            <a:ext cx="7772400" cy="1371600"/>
          </a:xfrm>
          <a:prstGeom prst="rect">
            <a:avLst/>
          </a:prstGeom>
          <a:ln>
            <a:noFill/>
          </a:ln>
          <a:effectLst>
            <a:softEdge rad="112500"/>
          </a:effectLst>
        </p:spPr>
      </p:pic>
      <p:sp>
        <p:nvSpPr>
          <p:cNvPr id="7" name="Rectangle 6"/>
          <p:cNvSpPr/>
          <p:nvPr/>
        </p:nvSpPr>
        <p:spPr>
          <a:xfrm>
            <a:off x="228600" y="1752600"/>
            <a:ext cx="8610600" cy="449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8" algn="r"/>
            <a:r>
              <a:rPr lang="en-US" sz="2000" b="1" i="1" dirty="0" smtClean="0"/>
              <a:t>                                                                                                                            </a:t>
            </a:r>
            <a:r>
              <a:rPr lang="en-US" sz="2800" b="1" i="1" dirty="0" smtClean="0"/>
              <a:t>To manage the online fast food ordering anywhere. It helps to customer to book  products from anywhere Also make payment on delivery. It helps to book desired products at their perfect time.</a:t>
            </a:r>
          </a:p>
          <a:p>
            <a:pPr lvl="8" algn="r"/>
            <a:r>
              <a:rPr lang="en-US" sz="2800" dirty="0" smtClean="0"/>
              <a:t> .</a:t>
            </a:r>
            <a:endParaRPr lang="en-US" sz="2800" dirty="0"/>
          </a:p>
        </p:txBody>
      </p:sp>
      <p:pic>
        <p:nvPicPr>
          <p:cNvPr id="8" name="Picture 7" descr="OIPBZUCNFH2.jpg"/>
          <p:cNvPicPr>
            <a:picLocks noChangeAspect="1"/>
          </p:cNvPicPr>
          <p:nvPr/>
        </p:nvPicPr>
        <p:blipFill>
          <a:blip r:embed="rId4"/>
          <a:stretch>
            <a:fillRect/>
          </a:stretch>
        </p:blipFill>
        <p:spPr>
          <a:xfrm>
            <a:off x="304800" y="2362200"/>
            <a:ext cx="4038600" cy="32766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13" name="Rectangle 12"/>
          <p:cNvSpPr/>
          <p:nvPr/>
        </p:nvSpPr>
        <p:spPr>
          <a:xfrm>
            <a:off x="5384800" y="-102204"/>
            <a:ext cx="2286000" cy="400110"/>
          </a:xfrm>
          <a:prstGeom prst="rect">
            <a:avLst/>
          </a:prstGeom>
        </p:spPr>
        <p:txBody>
          <a:bodyPr>
            <a:spAutoFit/>
          </a:bodyPr>
          <a:lstStyle/>
          <a:p>
            <a:r>
              <a:rPr lang="en-US" sz="2000" b="1" i="1" dirty="0" smtClean="0">
                <a:solidFill>
                  <a:prstClr val="white"/>
                </a:solidFill>
              </a:rPr>
              <a:t>                                                                                                        </a:t>
            </a:r>
            <a:endParaRPr lang="en-US" dirty="0"/>
          </a:p>
        </p:txBody>
      </p:sp>
      <p:sp>
        <p:nvSpPr>
          <p:cNvPr id="14" name="Rectangle 13"/>
          <p:cNvSpPr/>
          <p:nvPr/>
        </p:nvSpPr>
        <p:spPr>
          <a:xfrm>
            <a:off x="10668000" y="2428528"/>
            <a:ext cx="2459038" cy="523220"/>
          </a:xfrm>
          <a:prstGeom prst="rect">
            <a:avLst/>
          </a:prstGeom>
        </p:spPr>
        <p:txBody>
          <a:bodyPr wrap="square">
            <a:spAutoFit/>
          </a:bodyPr>
          <a:lstStyle/>
          <a:p>
            <a:r>
              <a:rPr lang="en-US" sz="2800" b="1" i="1" dirty="0" smtClean="0">
                <a:solidFill>
                  <a:prstClr val="white"/>
                </a:solidFill>
              </a:rPr>
              <a:t> </a:t>
            </a:r>
            <a:endParaRPr lang="en-US" dirty="0"/>
          </a:p>
        </p:txBody>
      </p:sp>
      <p:sp>
        <p:nvSpPr>
          <p:cNvPr id="15" name="Rounded Rectangle 14"/>
          <p:cNvSpPr/>
          <p:nvPr/>
        </p:nvSpPr>
        <p:spPr>
          <a:xfrm>
            <a:off x="3276600" y="838200"/>
            <a:ext cx="2895600" cy="6096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t>SCOPE AND PURPOSE </a:t>
            </a:r>
            <a:endParaRPr lang="en-US" dirty="0"/>
          </a:p>
        </p:txBody>
      </p:sp>
    </p:spTree>
  </p:cSld>
  <p:clrMapOvr>
    <a:masterClrMapping/>
  </p:clrMapOvr>
  <p:transition spd="slow">
    <p:circle/>
    <p:sndAc>
      <p:stSnd>
        <p:snd r:embed="rId2" name="push.wav" builtIn="1"/>
      </p:stSnd>
    </p:sndAc>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743200" y="762000"/>
            <a:ext cx="3810000" cy="523220"/>
          </a:xfrm>
          <a:prstGeom prst="rect">
            <a:avLst/>
          </a:prstGeom>
          <a:solidFill>
            <a:srgbClr val="00B050"/>
          </a:solidFill>
        </p:spPr>
        <p:txBody>
          <a:bodyPr wrap="square" rtlCol="0">
            <a:spAutoFit/>
          </a:bodyPr>
          <a:lstStyle/>
          <a:p>
            <a:r>
              <a:rPr lang="en-US" sz="2800" dirty="0" smtClean="0"/>
              <a:t>PROPOSED</a:t>
            </a:r>
            <a:r>
              <a:rPr lang="en-US" dirty="0" smtClean="0"/>
              <a:t>    </a:t>
            </a:r>
            <a:r>
              <a:rPr lang="en-US" sz="2800" dirty="0" smtClean="0"/>
              <a:t>SYSTEM</a:t>
            </a:r>
            <a:endParaRPr lang="en-US" sz="2800" dirty="0"/>
          </a:p>
        </p:txBody>
      </p:sp>
      <p:sp>
        <p:nvSpPr>
          <p:cNvPr id="3" name="Rounded Rectangle 2"/>
          <p:cNvSpPr/>
          <p:nvPr/>
        </p:nvSpPr>
        <p:spPr>
          <a:xfrm>
            <a:off x="1143000" y="1676400"/>
            <a:ext cx="6400800" cy="1676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The proposed system ensure the complete freedom for users, where user at his own system can login to this website and can book his product. Our  proposed system allows only registered users to book the products ,view booking and cancel their booking as per their need.                                                                                                                                                  </a:t>
            </a:r>
            <a:endParaRPr lang="en-US" dirty="0"/>
          </a:p>
        </p:txBody>
      </p:sp>
      <p:sp>
        <p:nvSpPr>
          <p:cNvPr id="5" name="Rounded Rectangle 4"/>
          <p:cNvSpPr/>
          <p:nvPr/>
        </p:nvSpPr>
        <p:spPr>
          <a:xfrm>
            <a:off x="1219200" y="3733800"/>
            <a:ext cx="6400800" cy="12954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In this proposal the entire work is done on online. Here customer  can send their queries and suggestions through a feedback form.</a:t>
            </a:r>
            <a:endParaRPr lang="en-US" dirty="0"/>
          </a:p>
        </p:txBody>
      </p:sp>
    </p:spTree>
  </p:cSld>
  <p:clrMapOvr>
    <a:masterClrMapping/>
  </p:clrMapOvr>
  <p:transition spd="slow">
    <p:wipe/>
    <p:sndAc>
      <p:stSnd>
        <p:snd r:embed="rId2" name="whoosh.wav" builtIn="1"/>
      </p:stSnd>
    </p:sndAc>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81200" y="0"/>
            <a:ext cx="5486400" cy="1200329"/>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DRONE DELIVERY </a:t>
            </a:r>
            <a:r>
              <a:rPr lang="en-US" sz="3600" b="1" dirty="0" err="1"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SYSTEMssssssss</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4" name="5-Point Star 3"/>
          <p:cNvSpPr/>
          <p:nvPr/>
        </p:nvSpPr>
        <p:spPr>
          <a:xfrm>
            <a:off x="7391400" y="152400"/>
            <a:ext cx="228600" cy="228600"/>
          </a:xfrm>
          <a:prstGeom prst="star5">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p:nvPr/>
        </p:nvCxnSpPr>
        <p:spPr>
          <a:xfrm>
            <a:off x="2514600" y="685800"/>
            <a:ext cx="5257800" cy="1588"/>
          </a:xfrm>
          <a:prstGeom prst="line">
            <a:avLst/>
          </a:prstGeom>
        </p:spPr>
        <p:style>
          <a:lnRef idx="3">
            <a:schemeClr val="dk1"/>
          </a:lnRef>
          <a:fillRef idx="0">
            <a:schemeClr val="dk1"/>
          </a:fillRef>
          <a:effectRef idx="2">
            <a:schemeClr val="dk1"/>
          </a:effectRef>
          <a:fontRef idx="minor">
            <a:schemeClr val="tx1"/>
          </a:fontRef>
        </p:style>
      </p:cxnSp>
      <p:pic>
        <p:nvPicPr>
          <p:cNvPr id="13" name="Picture 12" descr="R.jpg"/>
          <p:cNvPicPr>
            <a:picLocks noChangeAspect="1"/>
          </p:cNvPicPr>
          <p:nvPr/>
        </p:nvPicPr>
        <p:blipFill>
          <a:blip r:embed="rId3"/>
          <a:stretch>
            <a:fillRect/>
          </a:stretch>
        </p:blipFill>
        <p:spPr>
          <a:xfrm>
            <a:off x="609600" y="685800"/>
            <a:ext cx="8115300" cy="4572000"/>
          </a:xfrm>
          <a:prstGeom prst="rect">
            <a:avLst/>
          </a:prstGeom>
        </p:spPr>
      </p:pic>
      <p:sp>
        <p:nvSpPr>
          <p:cNvPr id="14" name="Rounded Rectangle 13"/>
          <p:cNvSpPr/>
          <p:nvPr/>
        </p:nvSpPr>
        <p:spPr>
          <a:xfrm>
            <a:off x="609600" y="5486400"/>
            <a:ext cx="8001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t>A delivery drone is an unmanned aerial vehicle [UAV] used to transport packages that include medical supplies, </a:t>
            </a:r>
            <a:r>
              <a:rPr lang="en-US" sz="2400" dirty="0" err="1" smtClean="0"/>
              <a:t>food,or</a:t>
            </a:r>
            <a:r>
              <a:rPr lang="en-US" sz="2400" dirty="0" smtClean="0"/>
              <a:t> other goods.</a:t>
            </a:r>
            <a:endParaRPr lang="en-US" sz="2400" dirty="0"/>
          </a:p>
        </p:txBody>
      </p:sp>
      <p:sp>
        <p:nvSpPr>
          <p:cNvPr id="16" name="TextBox 15"/>
          <p:cNvSpPr txBox="1"/>
          <p:nvPr/>
        </p:nvSpPr>
        <p:spPr>
          <a:xfrm>
            <a:off x="6172200" y="0"/>
            <a:ext cx="2011680" cy="646331"/>
          </a:xfrm>
          <a:prstGeom prst="rect">
            <a:avLst/>
          </a:prstGeom>
          <a:noFill/>
        </p:spPr>
        <p:txBody>
          <a:bodyPr wrap="square" rtlCol="0">
            <a:spAutoFit/>
          </a:bodyPr>
          <a:lstStyle/>
          <a:p>
            <a:r>
              <a:rPr lang="en-US" sz="36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SYSTEM</a:t>
            </a:r>
            <a:endParaRPr lang="en-US" sz="36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sp>
        <p:nvSpPr>
          <p:cNvPr id="18" name="5-Point Star 17"/>
          <p:cNvSpPr/>
          <p:nvPr/>
        </p:nvSpPr>
        <p:spPr>
          <a:xfrm>
            <a:off x="1447800" y="152400"/>
            <a:ext cx="381000" cy="381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5-Point Star 18"/>
          <p:cNvSpPr/>
          <p:nvPr/>
        </p:nvSpPr>
        <p:spPr>
          <a:xfrm>
            <a:off x="8229600" y="152400"/>
            <a:ext cx="381000" cy="381000"/>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ransition spd="slow">
    <p:push dir="u"/>
    <p:sndAc>
      <p:stSnd>
        <p:snd r:embed="rId2" name="voltage.wav" builtIn="1"/>
      </p:stSnd>
    </p:sndAc>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295400" y="1371600"/>
            <a:ext cx="6477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Drone given their accuracy ,environment-friendly operations’ shorter delivery time’ and lower operational cost than traditional delivery boys.</a:t>
            </a:r>
            <a:endParaRPr lang="en-US" dirty="0"/>
          </a:p>
        </p:txBody>
      </p:sp>
      <p:pic>
        <p:nvPicPr>
          <p:cNvPr id="3" name="Picture 2" descr="OIPBZUCNFH2.jpg"/>
          <p:cNvPicPr>
            <a:picLocks noChangeAspect="1"/>
          </p:cNvPicPr>
          <p:nvPr/>
        </p:nvPicPr>
        <p:blipFill>
          <a:blip r:embed="rId2"/>
          <a:stretch>
            <a:fillRect/>
          </a:stretch>
        </p:blipFill>
        <p:spPr>
          <a:xfrm>
            <a:off x="2209800" y="3886200"/>
            <a:ext cx="4495800" cy="262890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1600200" y="4419600"/>
            <a:ext cx="6019800" cy="1447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 Delivery boy </a:t>
            </a:r>
            <a:r>
              <a:rPr lang="en-US" dirty="0" err="1" smtClean="0"/>
              <a:t>responssibilites</a:t>
            </a:r>
            <a:r>
              <a:rPr lang="en-US" dirty="0" smtClean="0"/>
              <a:t> ;                                                                                                                       accepting and recording payment for delivered packages.</a:t>
            </a:r>
            <a:endParaRPr lang="en-US" dirty="0"/>
          </a:p>
        </p:txBody>
      </p:sp>
      <p:pic>
        <p:nvPicPr>
          <p:cNvPr id="4" name="Picture 3" descr="Food-delivery-guy-stock_16cafa86858_medium.jpg"/>
          <p:cNvPicPr>
            <a:picLocks noChangeAspect="1"/>
          </p:cNvPicPr>
          <p:nvPr/>
        </p:nvPicPr>
        <p:blipFill>
          <a:blip r:embed="rId2"/>
          <a:stretch>
            <a:fillRect/>
          </a:stretch>
        </p:blipFill>
        <p:spPr>
          <a:xfrm>
            <a:off x="1981200" y="990600"/>
            <a:ext cx="5143500" cy="3019425"/>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289</TotalTime>
  <Words>342</Words>
  <Application>Microsoft Office PowerPoint</Application>
  <PresentationFormat>On-screen Show (4:3)</PresentationFormat>
  <Paragraphs>24</Paragraphs>
  <Slides>10</Slides>
  <Notes>1</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Flow</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lab</dc:creator>
  <cp:lastModifiedBy>lab</cp:lastModifiedBy>
  <cp:revision>30</cp:revision>
  <dcterms:created xsi:type="dcterms:W3CDTF">2023-10-19T03:55:54Z</dcterms:created>
  <dcterms:modified xsi:type="dcterms:W3CDTF">2023-10-19T09:37:05Z</dcterms:modified>
</cp:coreProperties>
</file>