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42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64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8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7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2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165A-A5ED-493A-84ED-7F60D14E5060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9EF0-07C7-4161-BB18-BDEBA2852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Task-2</a:t>
            </a:r>
            <a:br>
              <a:rPr lang="en-US" dirty="0" smtClean="0"/>
            </a:br>
            <a:r>
              <a:rPr lang="en-US" dirty="0" smtClean="0"/>
              <a:t> Data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35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726" y="117949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/>
              <a:t>Sections</a:t>
            </a:r>
          </a:p>
          <a:p>
            <a:endParaRPr lang="en-IN" sz="3200" b="1" dirty="0" smtClean="0"/>
          </a:p>
          <a:p>
            <a:r>
              <a:rPr lang="en-IN" sz="3200" dirty="0" smtClean="0"/>
              <a:t>1.Data exploration</a:t>
            </a:r>
          </a:p>
          <a:p>
            <a:r>
              <a:rPr lang="en-IN" sz="3200" dirty="0" smtClean="0"/>
              <a:t>2.Model development</a:t>
            </a:r>
          </a:p>
          <a:p>
            <a:r>
              <a:rPr lang="en-IN" sz="3200" dirty="0" smtClean="0"/>
              <a:t>3.Interpretation and report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715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3025" y="162466"/>
            <a:ext cx="12192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sz="2400" b="1" dirty="0" smtClean="0"/>
              <a:t>1. Data Exploration</a:t>
            </a:r>
          </a:p>
          <a:p>
            <a:endParaRPr lang="en-IN" sz="2400" b="1" dirty="0" smtClean="0"/>
          </a:p>
          <a:p>
            <a:r>
              <a:rPr lang="en-IN" sz="2400" dirty="0" smtClean="0"/>
              <a:t>Understand the characteristics of given fields in the underlying data such as</a:t>
            </a:r>
          </a:p>
          <a:p>
            <a:r>
              <a:rPr lang="en-IN" sz="2400" dirty="0" smtClean="0"/>
              <a:t>variable distributions, </a:t>
            </a:r>
            <a:r>
              <a:rPr lang="en-IN" sz="2400" dirty="0" err="1" smtClean="0"/>
              <a:t>whetherthe</a:t>
            </a:r>
            <a:r>
              <a:rPr lang="en-IN" sz="2400" dirty="0" smtClean="0"/>
              <a:t> dataset is skewed towards a certain</a:t>
            </a:r>
          </a:p>
          <a:p>
            <a:r>
              <a:rPr lang="en-IN" sz="2400" dirty="0" smtClean="0"/>
              <a:t>demographic and the data validity of the fields. For example, a training dataset</a:t>
            </a:r>
          </a:p>
          <a:p>
            <a:r>
              <a:rPr lang="en-IN" sz="2400" dirty="0" smtClean="0"/>
              <a:t>may be highly skewed </a:t>
            </a:r>
            <a:r>
              <a:rPr lang="en-IN" sz="2400" dirty="0" err="1" smtClean="0"/>
              <a:t>towardsthe</a:t>
            </a:r>
            <a:r>
              <a:rPr lang="en-IN" sz="2400" dirty="0" smtClean="0"/>
              <a:t> younger age bracket. If so, how will this</a:t>
            </a:r>
          </a:p>
          <a:p>
            <a:r>
              <a:rPr lang="en-IN" sz="2400" dirty="0" smtClean="0"/>
              <a:t>impact your results when using it to predict over the remaining customer base.</a:t>
            </a:r>
          </a:p>
          <a:p>
            <a:r>
              <a:rPr lang="en-IN" sz="2400" dirty="0" smtClean="0"/>
              <a:t>There are some limitations in the given datasets like some values are missing</a:t>
            </a:r>
          </a:p>
          <a:p>
            <a:r>
              <a:rPr lang="en-IN" sz="2400" dirty="0" smtClean="0"/>
              <a:t>and some data types are different according to their value.</a:t>
            </a:r>
          </a:p>
          <a:p>
            <a:r>
              <a:rPr lang="en-IN" sz="2400" dirty="0" smtClean="0"/>
              <a:t>format for analysis. This may include steps such as ensuring that the data types</a:t>
            </a:r>
          </a:p>
          <a:p>
            <a:r>
              <a:rPr lang="en-IN" sz="2400" dirty="0" smtClean="0"/>
              <a:t>are appropriate and rolling data up to an aggregated level. Or, joining in already</a:t>
            </a:r>
          </a:p>
          <a:p>
            <a:r>
              <a:rPr lang="en-IN" sz="2400" dirty="0" smtClean="0"/>
              <a:t>aggregated ABS data at a geographic level to create additional variables.</a:t>
            </a:r>
          </a:p>
          <a:p>
            <a:r>
              <a:rPr lang="en-IN" sz="2400" dirty="0" smtClean="0"/>
              <a:t>Furthermore, transformation of required data so that it is in an appropriate</a:t>
            </a:r>
          </a:p>
          <a:p>
            <a:r>
              <a:rPr lang="en-IN" sz="2400" dirty="0" smtClean="0"/>
              <a:t>Document assumptions, limitations and exclusions for the data; as well as how</a:t>
            </a:r>
          </a:p>
          <a:p>
            <a:r>
              <a:rPr lang="en-IN" sz="2400" dirty="0" smtClean="0"/>
              <a:t>you would further improve in the next stage if there was additional time to</a:t>
            </a:r>
          </a:p>
          <a:p>
            <a:r>
              <a:rPr lang="en-IN" sz="2400" dirty="0" smtClean="0"/>
              <a:t>address assumptions and remove limitations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3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860" y="425125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/>
          </a:p>
          <a:p>
            <a:r>
              <a:rPr lang="en-IN" sz="2400" b="1" dirty="0" smtClean="0"/>
              <a:t>2. Model Development</a:t>
            </a:r>
          </a:p>
          <a:p>
            <a:endParaRPr lang="en-IN" sz="2400" b="1" dirty="0" smtClean="0"/>
          </a:p>
          <a:p>
            <a:r>
              <a:rPr lang="en-IN" sz="2400" dirty="0" smtClean="0"/>
              <a:t>1.First of all, we have to determine a hypothesis related to the business question that</a:t>
            </a:r>
          </a:p>
          <a:p>
            <a:r>
              <a:rPr lang="en-IN" sz="2400" dirty="0" smtClean="0"/>
              <a:t>can be answered with the help of existing data. Perform statistical testing to</a:t>
            </a:r>
          </a:p>
          <a:p>
            <a:r>
              <a:rPr lang="en-IN" sz="2400" dirty="0" smtClean="0"/>
              <a:t>determine if the hypothesis is valid or not.</a:t>
            </a:r>
          </a:p>
          <a:p>
            <a:r>
              <a:rPr lang="en-IN" sz="2400" dirty="0" smtClean="0"/>
              <a:t>2.Create calculated fields based on existing data, for example, convert the D.O.B into</a:t>
            </a:r>
          </a:p>
          <a:p>
            <a:r>
              <a:rPr lang="en-IN" sz="2400" dirty="0" smtClean="0"/>
              <a:t>an age bracket</a:t>
            </a:r>
          </a:p>
          <a:p>
            <a:r>
              <a:rPr lang="en-IN" sz="2400" dirty="0" smtClean="0"/>
              <a:t>3. Test the performance of the model using factors like residual deviance, AIC, ROC</a:t>
            </a:r>
          </a:p>
          <a:p>
            <a:r>
              <a:rPr lang="en-IN" sz="2400" dirty="0" smtClean="0"/>
              <a:t>curves, R Squared). Appropriately according to the model performance, assumptions</a:t>
            </a:r>
          </a:p>
          <a:p>
            <a:r>
              <a:rPr lang="en-IN" sz="2400" dirty="0" smtClean="0"/>
              <a:t>and limitations.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386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512" y="914290"/>
            <a:ext cx="84290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3. Interpretation and Report</a:t>
            </a:r>
          </a:p>
          <a:p>
            <a:endParaRPr lang="en-IN" sz="2400" dirty="0" smtClean="0"/>
          </a:p>
          <a:p>
            <a:r>
              <a:rPr lang="en-IN" sz="2400" dirty="0" smtClean="0"/>
              <a:t>Visualization and presentation of findings. This may</a:t>
            </a:r>
          </a:p>
          <a:p>
            <a:r>
              <a:rPr lang="en-IN" sz="2400" dirty="0" smtClean="0"/>
              <a:t>involve interpreting the significant variables and co-efficient from a business perspective.</a:t>
            </a:r>
          </a:p>
          <a:p>
            <a:endParaRPr lang="en-IN" sz="2400" dirty="0" smtClean="0"/>
          </a:p>
          <a:p>
            <a:r>
              <a:rPr lang="en-IN" sz="2400" dirty="0" smtClean="0"/>
              <a:t>With the help of this slide, we get an idea around the</a:t>
            </a:r>
          </a:p>
          <a:p>
            <a:r>
              <a:rPr lang="en-IN" sz="2400" dirty="0" smtClean="0"/>
              <a:t>business issue and support our case with quantitative and</a:t>
            </a:r>
          </a:p>
          <a:p>
            <a:r>
              <a:rPr lang="en-IN" sz="2400" dirty="0" smtClean="0"/>
              <a:t>qualitative observations.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53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336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Task-2  Data Insights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  Data Insights</dc:title>
  <dc:creator>Microsoft account</dc:creator>
  <cp:lastModifiedBy>Microsoft account</cp:lastModifiedBy>
  <cp:revision>13</cp:revision>
  <dcterms:created xsi:type="dcterms:W3CDTF">2021-02-09T15:29:30Z</dcterms:created>
  <dcterms:modified xsi:type="dcterms:W3CDTF">2021-02-09T15:39:38Z</dcterms:modified>
</cp:coreProperties>
</file>