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analysis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626142"/>
            <a:ext cx="3589383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470085"/>
            <a:ext cx="3589383" cy="2220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960015"/>
            <a:ext cx="3589383" cy="2183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058871" y="4866503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668</Words>
  <Application>Microsoft Office PowerPoint</Application>
  <PresentationFormat>On-screen Show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Karanpreet singh</cp:lastModifiedBy>
  <cp:revision>7</cp:revision>
  <dcterms:modified xsi:type="dcterms:W3CDTF">2020-05-10T20:04:03Z</dcterms:modified>
</cp:coreProperties>
</file>