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Oswald" pitchFamily="2" charset="77"/>
      <p:regular r:id="rId4"/>
      <p:bold r:id="rId5"/>
    </p:embeddedFont>
    <p:embeddedFont>
      <p:font typeface="Oswald SemiBold" panose="020F0502020204030204" pitchFamily="3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21" d="100"/>
          <a:sy n="21" d="100"/>
        </p:scale>
        <p:origin x="3400" y="240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15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-point-templates.com/presentation-poster-template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400ebe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7e400ebe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Download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poster presentation templates</a:t>
            </a:r>
            <a:r>
              <a:rPr lang="en">
                <a:solidFill>
                  <a:schemeClr val="dk1"/>
                </a:solidFill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100" y="4765280"/>
            <a:ext cx="20449200" cy="13135800"/>
          </a:xfrm>
          <a:prstGeom prst="rect">
            <a:avLst/>
          </a:prstGeom>
        </p:spPr>
        <p:txBody>
          <a:bodyPr spcFirstLastPara="1" wrap="square" lIns="304200" tIns="304200" rIns="304200" bIns="3042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080" y="18138400"/>
            <a:ext cx="20449200" cy="50730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48080" y="7079200"/>
            <a:ext cx="20449200" cy="12565200"/>
          </a:xfrm>
          <a:prstGeom prst="rect">
            <a:avLst/>
          </a:prstGeom>
        </p:spPr>
        <p:txBody>
          <a:bodyPr spcFirstLastPara="1" wrap="square" lIns="304200" tIns="304200" rIns="304200" bIns="3042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48080" y="20174240"/>
            <a:ext cx="20449200" cy="83262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marL="457200" lvl="0" indent="-609600" algn="ctr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marL="914400" lvl="1" indent="-520700" algn="ctr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2pPr>
            <a:lvl3pPr marL="1371600" lvl="2" indent="-520700" algn="ctr">
              <a:spcBef>
                <a:spcPts val="5300"/>
              </a:spcBef>
              <a:spcAft>
                <a:spcPts val="0"/>
              </a:spcAft>
              <a:buSzPts val="4600"/>
              <a:buChar char="■"/>
              <a:defRPr/>
            </a:lvl3pPr>
            <a:lvl4pPr marL="1828800" lvl="3" indent="-520700" algn="ctr">
              <a:spcBef>
                <a:spcPts val="5300"/>
              </a:spcBef>
              <a:spcAft>
                <a:spcPts val="0"/>
              </a:spcAft>
              <a:buSzPts val="4600"/>
              <a:buChar char="●"/>
              <a:defRPr/>
            </a:lvl4pPr>
            <a:lvl5pPr marL="2286000" lvl="4" indent="-520700" algn="ctr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5pPr>
            <a:lvl6pPr marL="2743200" lvl="5" indent="-520700" algn="ctr">
              <a:spcBef>
                <a:spcPts val="5300"/>
              </a:spcBef>
              <a:spcAft>
                <a:spcPts val="0"/>
              </a:spcAft>
              <a:buSzPts val="4600"/>
              <a:buChar char="■"/>
              <a:defRPr/>
            </a:lvl6pPr>
            <a:lvl7pPr marL="3200400" lvl="6" indent="-520700" algn="ctr">
              <a:spcBef>
                <a:spcPts val="5300"/>
              </a:spcBef>
              <a:spcAft>
                <a:spcPts val="0"/>
              </a:spcAft>
              <a:buSzPts val="4600"/>
              <a:buChar char="●"/>
              <a:defRPr/>
            </a:lvl7pPr>
            <a:lvl8pPr marL="3657600" lvl="7" indent="-520700" algn="ctr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8pPr>
            <a:lvl9pPr marL="4114800" lvl="8" indent="-520700" algn="ctr">
              <a:spcBef>
                <a:spcPts val="5300"/>
              </a:spcBef>
              <a:spcAft>
                <a:spcPts val="5300"/>
              </a:spcAft>
              <a:buSzPts val="4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48080" y="13765440"/>
            <a:ext cx="20449200" cy="53886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200" cy="36645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200" cy="218649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marL="914400" lvl="1" indent="-520700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2pPr>
            <a:lvl3pPr marL="1371600" lvl="2" indent="-520700">
              <a:spcBef>
                <a:spcPts val="5300"/>
              </a:spcBef>
              <a:spcAft>
                <a:spcPts val="0"/>
              </a:spcAft>
              <a:buSzPts val="4600"/>
              <a:buChar char="■"/>
              <a:defRPr/>
            </a:lvl3pPr>
            <a:lvl4pPr marL="1828800" lvl="3" indent="-520700">
              <a:spcBef>
                <a:spcPts val="5300"/>
              </a:spcBef>
              <a:spcAft>
                <a:spcPts val="0"/>
              </a:spcAft>
              <a:buSzPts val="4600"/>
              <a:buChar char="●"/>
              <a:defRPr/>
            </a:lvl4pPr>
            <a:lvl5pPr marL="2286000" lvl="4" indent="-520700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5pPr>
            <a:lvl6pPr marL="2743200" lvl="5" indent="-520700">
              <a:spcBef>
                <a:spcPts val="5300"/>
              </a:spcBef>
              <a:spcAft>
                <a:spcPts val="0"/>
              </a:spcAft>
              <a:buSzPts val="4600"/>
              <a:buChar char="■"/>
              <a:defRPr/>
            </a:lvl6pPr>
            <a:lvl7pPr marL="3200400" lvl="6" indent="-520700">
              <a:spcBef>
                <a:spcPts val="5300"/>
              </a:spcBef>
              <a:spcAft>
                <a:spcPts val="0"/>
              </a:spcAft>
              <a:buSzPts val="4600"/>
              <a:buChar char="●"/>
              <a:defRPr/>
            </a:lvl7pPr>
            <a:lvl8pPr marL="3657600" lvl="7" indent="-520700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8pPr>
            <a:lvl9pPr marL="4114800" lvl="8" indent="-520700">
              <a:spcBef>
                <a:spcPts val="5300"/>
              </a:spcBef>
              <a:spcAft>
                <a:spcPts val="5300"/>
              </a:spcAft>
              <a:buSzPts val="4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200" cy="36645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marL="914400" lvl="1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2pPr>
            <a:lvl3pPr marL="1371600" lvl="2" indent="-482600">
              <a:spcBef>
                <a:spcPts val="5300"/>
              </a:spcBef>
              <a:spcAft>
                <a:spcPts val="0"/>
              </a:spcAft>
              <a:buSzPts val="4000"/>
              <a:buChar char="■"/>
              <a:defRPr sz="4000"/>
            </a:lvl3pPr>
            <a:lvl4pPr marL="1828800" lvl="3" indent="-482600">
              <a:spcBef>
                <a:spcPts val="5300"/>
              </a:spcBef>
              <a:spcAft>
                <a:spcPts val="0"/>
              </a:spcAft>
              <a:buSzPts val="4000"/>
              <a:buChar char="●"/>
              <a:defRPr sz="4000"/>
            </a:lvl4pPr>
            <a:lvl5pPr marL="2286000" lvl="4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5pPr>
            <a:lvl6pPr marL="2743200" lvl="5" indent="-482600">
              <a:spcBef>
                <a:spcPts val="5300"/>
              </a:spcBef>
              <a:spcAft>
                <a:spcPts val="0"/>
              </a:spcAft>
              <a:buSzPts val="4000"/>
              <a:buChar char="■"/>
              <a:defRPr sz="4000"/>
            </a:lvl6pPr>
            <a:lvl7pPr marL="3200400" lvl="6" indent="-482600">
              <a:spcBef>
                <a:spcPts val="5300"/>
              </a:spcBef>
              <a:spcAft>
                <a:spcPts val="0"/>
              </a:spcAft>
              <a:buSzPts val="4000"/>
              <a:buChar char="●"/>
              <a:defRPr sz="4000"/>
            </a:lvl7pPr>
            <a:lvl8pPr marL="3657600" lvl="7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8pPr>
            <a:lvl9pPr marL="4114800" lvl="8" indent="-482600">
              <a:spcBef>
                <a:spcPts val="5300"/>
              </a:spcBef>
              <a:spcAft>
                <a:spcPts val="5300"/>
              </a:spcAft>
              <a:buSzPts val="4000"/>
              <a:buChar char="■"/>
              <a:defRPr sz="4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marL="914400" lvl="1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2pPr>
            <a:lvl3pPr marL="1371600" lvl="2" indent="-482600">
              <a:spcBef>
                <a:spcPts val="5300"/>
              </a:spcBef>
              <a:spcAft>
                <a:spcPts val="0"/>
              </a:spcAft>
              <a:buSzPts val="4000"/>
              <a:buChar char="■"/>
              <a:defRPr sz="4000"/>
            </a:lvl3pPr>
            <a:lvl4pPr marL="1828800" lvl="3" indent="-482600">
              <a:spcBef>
                <a:spcPts val="5300"/>
              </a:spcBef>
              <a:spcAft>
                <a:spcPts val="0"/>
              </a:spcAft>
              <a:buSzPts val="4000"/>
              <a:buChar char="●"/>
              <a:defRPr sz="4000"/>
            </a:lvl4pPr>
            <a:lvl5pPr marL="2286000" lvl="4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5pPr>
            <a:lvl6pPr marL="2743200" lvl="5" indent="-482600">
              <a:spcBef>
                <a:spcPts val="5300"/>
              </a:spcBef>
              <a:spcAft>
                <a:spcPts val="0"/>
              </a:spcAft>
              <a:buSzPts val="4000"/>
              <a:buChar char="■"/>
              <a:defRPr sz="4000"/>
            </a:lvl6pPr>
            <a:lvl7pPr marL="3200400" lvl="6" indent="-482600">
              <a:spcBef>
                <a:spcPts val="5300"/>
              </a:spcBef>
              <a:spcAft>
                <a:spcPts val="0"/>
              </a:spcAft>
              <a:buSzPts val="4000"/>
              <a:buChar char="●"/>
              <a:defRPr sz="4000"/>
            </a:lvl7pPr>
            <a:lvl8pPr marL="3657600" lvl="7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8pPr>
            <a:lvl9pPr marL="4114800" lvl="8" indent="-482600">
              <a:spcBef>
                <a:spcPts val="5300"/>
              </a:spcBef>
              <a:spcAft>
                <a:spcPts val="5300"/>
              </a:spcAft>
              <a:buSzPts val="4000"/>
              <a:buChar char="■"/>
              <a:defRPr sz="4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200" cy="36645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48080" y="3555840"/>
            <a:ext cx="6739200" cy="4836900"/>
          </a:xfrm>
          <a:prstGeom prst="rect">
            <a:avLst/>
          </a:prstGeom>
        </p:spPr>
        <p:txBody>
          <a:bodyPr spcFirstLastPara="1" wrap="square" lIns="304200" tIns="304200" rIns="304200" bIns="3042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48080" y="8893440"/>
            <a:ext cx="6739200" cy="203487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2pPr>
            <a:lvl3pPr marL="1371600" lvl="2" indent="-482600">
              <a:spcBef>
                <a:spcPts val="5300"/>
              </a:spcBef>
              <a:spcAft>
                <a:spcPts val="0"/>
              </a:spcAft>
              <a:buSzPts val="4000"/>
              <a:buChar char="■"/>
              <a:defRPr sz="4000"/>
            </a:lvl3pPr>
            <a:lvl4pPr marL="1828800" lvl="3" indent="-482600">
              <a:spcBef>
                <a:spcPts val="5300"/>
              </a:spcBef>
              <a:spcAft>
                <a:spcPts val="0"/>
              </a:spcAft>
              <a:buSzPts val="4000"/>
              <a:buChar char="●"/>
              <a:defRPr sz="4000"/>
            </a:lvl4pPr>
            <a:lvl5pPr marL="2286000" lvl="4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5pPr>
            <a:lvl6pPr marL="2743200" lvl="5" indent="-482600">
              <a:spcBef>
                <a:spcPts val="5300"/>
              </a:spcBef>
              <a:spcAft>
                <a:spcPts val="0"/>
              </a:spcAft>
              <a:buSzPts val="4000"/>
              <a:buChar char="■"/>
              <a:defRPr sz="4000"/>
            </a:lvl6pPr>
            <a:lvl7pPr marL="3200400" lvl="6" indent="-482600">
              <a:spcBef>
                <a:spcPts val="5300"/>
              </a:spcBef>
              <a:spcAft>
                <a:spcPts val="0"/>
              </a:spcAft>
              <a:buSzPts val="4000"/>
              <a:buChar char="●"/>
              <a:defRPr sz="4000"/>
            </a:lvl7pPr>
            <a:lvl8pPr marL="3657600" lvl="7" indent="-482600">
              <a:spcBef>
                <a:spcPts val="5300"/>
              </a:spcBef>
              <a:spcAft>
                <a:spcPts val="0"/>
              </a:spcAft>
              <a:buSzPts val="4000"/>
              <a:buChar char="○"/>
              <a:defRPr sz="4000"/>
            </a:lvl8pPr>
            <a:lvl9pPr marL="4114800" lvl="8" indent="-482600">
              <a:spcBef>
                <a:spcPts val="5300"/>
              </a:spcBef>
              <a:spcAft>
                <a:spcPts val="5300"/>
              </a:spcAft>
              <a:buSzPts val="4000"/>
              <a:buChar char="■"/>
              <a:defRPr sz="4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76600" y="2880960"/>
            <a:ext cx="15282600" cy="261807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04200" tIns="304200" rIns="304200" bIns="304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37200" y="7892320"/>
            <a:ext cx="9708300" cy="9486600"/>
          </a:xfrm>
          <a:prstGeom prst="rect">
            <a:avLst/>
          </a:prstGeom>
        </p:spPr>
        <p:txBody>
          <a:bodyPr spcFirstLastPara="1" wrap="square" lIns="304200" tIns="304200" rIns="304200" bIns="3042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37200" y="17939680"/>
            <a:ext cx="9708300" cy="7904100"/>
          </a:xfrm>
          <a:prstGeom prst="rect">
            <a:avLst/>
          </a:prstGeom>
        </p:spPr>
        <p:txBody>
          <a:bodyPr spcFirstLastPara="1" wrap="square" lIns="304200" tIns="304200" rIns="304200" bIns="3042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854800" y="4634080"/>
            <a:ext cx="9208800" cy="23649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marL="914400" lvl="1" indent="-520700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2pPr>
            <a:lvl3pPr marL="1371600" lvl="2" indent="-520700">
              <a:spcBef>
                <a:spcPts val="5300"/>
              </a:spcBef>
              <a:spcAft>
                <a:spcPts val="0"/>
              </a:spcAft>
              <a:buSzPts val="4600"/>
              <a:buChar char="■"/>
              <a:defRPr/>
            </a:lvl3pPr>
            <a:lvl4pPr marL="1828800" lvl="3" indent="-520700">
              <a:spcBef>
                <a:spcPts val="5300"/>
              </a:spcBef>
              <a:spcAft>
                <a:spcPts val="0"/>
              </a:spcAft>
              <a:buSzPts val="4600"/>
              <a:buChar char="●"/>
              <a:defRPr/>
            </a:lvl4pPr>
            <a:lvl5pPr marL="2286000" lvl="4" indent="-520700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5pPr>
            <a:lvl6pPr marL="2743200" lvl="5" indent="-520700">
              <a:spcBef>
                <a:spcPts val="5300"/>
              </a:spcBef>
              <a:spcAft>
                <a:spcPts val="0"/>
              </a:spcAft>
              <a:buSzPts val="4600"/>
              <a:buChar char="■"/>
              <a:defRPr/>
            </a:lvl6pPr>
            <a:lvl7pPr marL="3200400" lvl="6" indent="-520700">
              <a:spcBef>
                <a:spcPts val="5300"/>
              </a:spcBef>
              <a:spcAft>
                <a:spcPts val="0"/>
              </a:spcAft>
              <a:buSzPts val="4600"/>
              <a:buChar char="●"/>
              <a:defRPr/>
            </a:lvl7pPr>
            <a:lvl8pPr marL="3657600" lvl="7" indent="-520700">
              <a:spcBef>
                <a:spcPts val="5300"/>
              </a:spcBef>
              <a:spcAft>
                <a:spcPts val="0"/>
              </a:spcAft>
              <a:buSzPts val="4600"/>
              <a:buChar char="○"/>
              <a:defRPr/>
            </a:lvl8pPr>
            <a:lvl9pPr marL="4114800" lvl="8" indent="-520700">
              <a:spcBef>
                <a:spcPts val="5300"/>
              </a:spcBef>
              <a:spcAft>
                <a:spcPts val="5300"/>
              </a:spcAft>
              <a:buSzPts val="4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48080" y="27075680"/>
            <a:ext cx="14397300" cy="38724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2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200" tIns="304200" rIns="304200" bIns="3042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2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200" tIns="304200" rIns="304200" bIns="304200" anchor="t" anchorCtr="0">
            <a:noAutofit/>
          </a:bodyPr>
          <a:lstStyle>
            <a:lvl1pPr marL="457200" lvl="0" indent="-609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●"/>
              <a:defRPr sz="6000">
                <a:solidFill>
                  <a:schemeClr val="dk2"/>
                </a:solidFill>
              </a:defRPr>
            </a:lvl1pPr>
            <a:lvl2pPr marL="914400" lvl="1" indent="-520700">
              <a:lnSpc>
                <a:spcPct val="115000"/>
              </a:lnSpc>
              <a:spcBef>
                <a:spcPts val="5300"/>
              </a:spcBef>
              <a:spcAft>
                <a:spcPts val="0"/>
              </a:spcAft>
              <a:buClr>
                <a:schemeClr val="dk2"/>
              </a:buClr>
              <a:buSzPts val="4600"/>
              <a:buChar char="○"/>
              <a:defRPr sz="4600">
                <a:solidFill>
                  <a:schemeClr val="dk2"/>
                </a:solidFill>
              </a:defRPr>
            </a:lvl2pPr>
            <a:lvl3pPr marL="1371600" lvl="2" indent="-520700">
              <a:lnSpc>
                <a:spcPct val="115000"/>
              </a:lnSpc>
              <a:spcBef>
                <a:spcPts val="5300"/>
              </a:spcBef>
              <a:spcAft>
                <a:spcPts val="0"/>
              </a:spcAft>
              <a:buClr>
                <a:schemeClr val="dk2"/>
              </a:buClr>
              <a:buSzPts val="4600"/>
              <a:buChar char="■"/>
              <a:defRPr sz="4600">
                <a:solidFill>
                  <a:schemeClr val="dk2"/>
                </a:solidFill>
              </a:defRPr>
            </a:lvl3pPr>
            <a:lvl4pPr marL="1828800" lvl="3" indent="-520700">
              <a:lnSpc>
                <a:spcPct val="115000"/>
              </a:lnSpc>
              <a:spcBef>
                <a:spcPts val="5300"/>
              </a:spcBef>
              <a:spcAft>
                <a:spcPts val="0"/>
              </a:spcAft>
              <a:buClr>
                <a:schemeClr val="dk2"/>
              </a:buClr>
              <a:buSzPts val="4600"/>
              <a:buChar char="●"/>
              <a:defRPr sz="4600">
                <a:solidFill>
                  <a:schemeClr val="dk2"/>
                </a:solidFill>
              </a:defRPr>
            </a:lvl4pPr>
            <a:lvl5pPr marL="2286000" lvl="4" indent="-520700">
              <a:lnSpc>
                <a:spcPct val="115000"/>
              </a:lnSpc>
              <a:spcBef>
                <a:spcPts val="5300"/>
              </a:spcBef>
              <a:spcAft>
                <a:spcPts val="0"/>
              </a:spcAft>
              <a:buClr>
                <a:schemeClr val="dk2"/>
              </a:buClr>
              <a:buSzPts val="4600"/>
              <a:buChar char="○"/>
              <a:defRPr sz="4600">
                <a:solidFill>
                  <a:schemeClr val="dk2"/>
                </a:solidFill>
              </a:defRPr>
            </a:lvl5pPr>
            <a:lvl6pPr marL="2743200" lvl="5" indent="-520700">
              <a:lnSpc>
                <a:spcPct val="115000"/>
              </a:lnSpc>
              <a:spcBef>
                <a:spcPts val="5300"/>
              </a:spcBef>
              <a:spcAft>
                <a:spcPts val="0"/>
              </a:spcAft>
              <a:buClr>
                <a:schemeClr val="dk2"/>
              </a:buClr>
              <a:buSzPts val="4600"/>
              <a:buChar char="■"/>
              <a:defRPr sz="4600">
                <a:solidFill>
                  <a:schemeClr val="dk2"/>
                </a:solidFill>
              </a:defRPr>
            </a:lvl6pPr>
            <a:lvl7pPr marL="3200400" lvl="6" indent="-520700">
              <a:lnSpc>
                <a:spcPct val="115000"/>
              </a:lnSpc>
              <a:spcBef>
                <a:spcPts val="5300"/>
              </a:spcBef>
              <a:spcAft>
                <a:spcPts val="0"/>
              </a:spcAft>
              <a:buClr>
                <a:schemeClr val="dk2"/>
              </a:buClr>
              <a:buSzPts val="4600"/>
              <a:buChar char="●"/>
              <a:defRPr sz="4600">
                <a:solidFill>
                  <a:schemeClr val="dk2"/>
                </a:solidFill>
              </a:defRPr>
            </a:lvl7pPr>
            <a:lvl8pPr marL="3657600" lvl="7" indent="-520700">
              <a:lnSpc>
                <a:spcPct val="115000"/>
              </a:lnSpc>
              <a:spcBef>
                <a:spcPts val="5300"/>
              </a:spcBef>
              <a:spcAft>
                <a:spcPts val="0"/>
              </a:spcAft>
              <a:buClr>
                <a:schemeClr val="dk2"/>
              </a:buClr>
              <a:buSzPts val="4600"/>
              <a:buChar char="○"/>
              <a:defRPr sz="4600">
                <a:solidFill>
                  <a:schemeClr val="dk2"/>
                </a:solidFill>
              </a:defRPr>
            </a:lvl8pPr>
            <a:lvl9pPr marL="4114800" lvl="8" indent="-520700">
              <a:lnSpc>
                <a:spcPct val="115000"/>
              </a:lnSpc>
              <a:spcBef>
                <a:spcPts val="5300"/>
              </a:spcBef>
              <a:spcAft>
                <a:spcPts val="5300"/>
              </a:spcAft>
              <a:buClr>
                <a:schemeClr val="dk2"/>
              </a:buClr>
              <a:buSzPts val="4600"/>
              <a:buChar char="■"/>
              <a:defRPr sz="4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200" tIns="304200" rIns="304200" bIns="304200" anchor="ctr" anchorCtr="0">
            <a:noAutofit/>
          </a:bodyPr>
          <a:lstStyle>
            <a:lvl1pPr lvl="0" algn="r">
              <a:buNone/>
              <a:defRPr sz="3400">
                <a:solidFill>
                  <a:schemeClr val="dk2"/>
                </a:solidFill>
              </a:defRPr>
            </a:lvl1pPr>
            <a:lvl2pPr lvl="1" algn="r">
              <a:buNone/>
              <a:defRPr sz="3400">
                <a:solidFill>
                  <a:schemeClr val="dk2"/>
                </a:solidFill>
              </a:defRPr>
            </a:lvl2pPr>
            <a:lvl3pPr lvl="2" algn="r">
              <a:buNone/>
              <a:defRPr sz="3400">
                <a:solidFill>
                  <a:schemeClr val="dk2"/>
                </a:solidFill>
              </a:defRPr>
            </a:lvl3pPr>
            <a:lvl4pPr lvl="3" algn="r">
              <a:buNone/>
              <a:defRPr sz="3400">
                <a:solidFill>
                  <a:schemeClr val="dk2"/>
                </a:solidFill>
              </a:defRPr>
            </a:lvl4pPr>
            <a:lvl5pPr lvl="4" algn="r">
              <a:buNone/>
              <a:defRPr sz="3400">
                <a:solidFill>
                  <a:schemeClr val="dk2"/>
                </a:solidFill>
              </a:defRPr>
            </a:lvl5pPr>
            <a:lvl6pPr lvl="5" algn="r">
              <a:buNone/>
              <a:defRPr sz="3400">
                <a:solidFill>
                  <a:schemeClr val="dk2"/>
                </a:solidFill>
              </a:defRPr>
            </a:lvl6pPr>
            <a:lvl7pPr lvl="6" algn="r">
              <a:buNone/>
              <a:defRPr sz="3400">
                <a:solidFill>
                  <a:schemeClr val="dk2"/>
                </a:solidFill>
              </a:defRPr>
            </a:lvl7pPr>
            <a:lvl8pPr lvl="7" algn="r">
              <a:buNone/>
              <a:defRPr sz="3400">
                <a:solidFill>
                  <a:schemeClr val="dk2"/>
                </a:solidFill>
              </a:defRPr>
            </a:lvl8pPr>
            <a:lvl9pPr lvl="8" algn="r">
              <a:buNone/>
              <a:defRPr sz="34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dc/mortality?datas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8225" y="912098"/>
            <a:ext cx="3219900" cy="26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8150" tIns="58150" rIns="58150" bIns="58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39750" y="912098"/>
            <a:ext cx="17960400" cy="26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8150" tIns="58150" rIns="58150" bIns="58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55996" y="1080198"/>
            <a:ext cx="14604300" cy="20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150" tIns="58150" rIns="58150" bIns="581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4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Analyzing Social Health Factors </a:t>
            </a:r>
            <a:endParaRPr sz="48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46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56008" y="2208519"/>
            <a:ext cx="170388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150" tIns="58150" rIns="58150" bIns="58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 dirty="0"/>
              <a:t>Team </a:t>
            </a:r>
            <a:r>
              <a:rPr lang="en" sz="3000" dirty="0" err="1"/>
              <a:t>EcoStats</a:t>
            </a:r>
            <a:r>
              <a:rPr lang="en" sz="3000" dirty="0"/>
              <a:t> </a:t>
            </a:r>
            <a:endParaRPr sz="3000" dirty="0"/>
          </a:p>
          <a:p>
            <a:pPr lvl="0">
              <a:lnSpc>
                <a:spcPct val="115000"/>
              </a:lnSpc>
              <a:buSzPts val="3400"/>
            </a:pPr>
            <a:r>
              <a:rPr lang="en" sz="3000" dirty="0"/>
              <a:t>Karan Sheth, </a:t>
            </a:r>
            <a:r>
              <a:rPr lang="en" sz="3000" dirty="0" err="1"/>
              <a:t>Liting</a:t>
            </a:r>
            <a:r>
              <a:rPr lang="en" sz="3000" dirty="0"/>
              <a:t> Chiang, Wing Au,</a:t>
            </a:r>
            <a:endParaRPr sz="6000" b="0" i="0" u="none" strike="noStrike" cap="none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01691" y="4766418"/>
            <a:ext cx="58119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150" tIns="58150" rIns="58150" bIns="58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3400" b="1" i="0" u="none" strike="noStrike" cap="non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3400" b="1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48238" y="31997700"/>
            <a:ext cx="198732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150" tIns="58150" rIns="58150" bIns="58150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685800" y="4613128"/>
            <a:ext cx="8761800" cy="607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58150" tIns="58150" rIns="58150" bIns="58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</a:rPr>
              <a:t>How many transformer dimensions are required for your task?</a:t>
            </a:r>
            <a:endParaRPr sz="2200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58375" y="3752812"/>
            <a:ext cx="6963000" cy="275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8150" tIns="58150" rIns="58150" bIns="58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483725" y="3757300"/>
            <a:ext cx="13983900" cy="275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8150" tIns="58150" rIns="58150" bIns="58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603350" y="4785925"/>
            <a:ext cx="517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64" name="Google Shape;64;p13"/>
          <p:cNvSpPr txBox="1"/>
          <p:nvPr/>
        </p:nvSpPr>
        <p:spPr>
          <a:xfrm>
            <a:off x="7646000" y="3817700"/>
            <a:ext cx="13449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Results</a:t>
            </a:r>
            <a:endParaRPr sz="3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65" name="Google Shape;65;p13"/>
          <p:cNvSpPr txBox="1"/>
          <p:nvPr/>
        </p:nvSpPr>
        <p:spPr>
          <a:xfrm>
            <a:off x="7516175" y="27772650"/>
            <a:ext cx="13951500" cy="355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References</a:t>
            </a:r>
            <a:endParaRPr sz="3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[1] C. Guven and R. Saloumidis, “Life satisfaction and longevity: longitudinal evidence from the german socio-economic panel,” German economic review, vol. 15, no. 4, pp. 453–472, 2014.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[2] H. Lee and G. K. Singh, “Inequalities in life expectancy and all-cause mortality in the united states by levels of happiness and life satisfaction: A longitudinal study,” International Journal of Maternal and Child Health and AIDS, vol. 9, no. 3, p. 305, 2020.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[3] W. Zhang, K. L. Braun, and Y. Y. Wu, “The educational, racial and gender crossovers in life satisfaction: Findings from the longitudinal health and retirement study,” Archives of gerontology and geriatrics, vol. 73, pp. 60–68, 2017.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[4] J. M., “29 eye-opening can money buy happiness statistics in 2021,” 2022.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[5] “Us census bureau: https://www.census.gov/.”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[6] CDC, “Centers for disease control and prevention: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https://www.kaggle.com/datasets/cdc/mortality?datase</a:t>
            </a:r>
            <a:r>
              <a:rPr lang="en" sz="1900"/>
              <a:t> 2016.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[7] I. R., “World values survey: All rounds - country-pooled: https://www.worldvaluessurvey.org/wvscontents.jsp,” 2021.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66" name="Google Shape;66;p13"/>
          <p:cNvSpPr txBox="1"/>
          <p:nvPr/>
        </p:nvSpPr>
        <p:spPr>
          <a:xfrm>
            <a:off x="450450" y="14381375"/>
            <a:ext cx="6963000" cy="6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Data</a:t>
            </a:r>
            <a:endParaRPr sz="3400" b="1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U.S. Census Bureau Data (6.5 GB)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Educational Attainment, Poverty, Income, Senior Citizen Living Conditions, Age by Zip Code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CDC U.S. Mortality Data </a:t>
            </a:r>
            <a:r>
              <a:rPr lang="en" sz="2300">
                <a:solidFill>
                  <a:schemeClr val="dk1"/>
                </a:solidFill>
              </a:rPr>
              <a:t>(5.5 GB)</a:t>
            </a:r>
            <a:endParaRPr sz="2300">
              <a:solidFill>
                <a:schemeClr val="dk1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Manner of Death, gender, education, location of death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World Values Survey Data (2 GB)</a:t>
            </a:r>
            <a:endParaRPr sz="23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Questions about their family, neighborhood, values, beliefs in political systems, confidence and faith in various procedures, and so on. (396041 rows and 55 columns)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.</a:t>
            </a:r>
            <a:endParaRPr sz="24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6050" y="4928775"/>
            <a:ext cx="10624550" cy="8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75" y="20126895"/>
            <a:ext cx="6963001" cy="520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3875" y="21459038"/>
            <a:ext cx="10248899" cy="1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0322775" y="4458325"/>
            <a:ext cx="830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arenBoth"/>
            </a:pPr>
            <a:r>
              <a:rPr lang="en" sz="2400"/>
              <a:t>Clustering Analysis on U.S. County Economic Data</a:t>
            </a:r>
            <a:endParaRPr sz="2400"/>
          </a:p>
        </p:txBody>
      </p:sp>
      <p:sp>
        <p:nvSpPr>
          <p:cNvPr id="71" name="Google Shape;71;p13"/>
          <p:cNvSpPr txBox="1"/>
          <p:nvPr/>
        </p:nvSpPr>
        <p:spPr>
          <a:xfrm>
            <a:off x="7472525" y="24328050"/>
            <a:ext cx="139515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Conclusion</a:t>
            </a:r>
            <a:endParaRPr sz="3400" b="1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important factor to reducing overall poverty is expanding educational opportunities, as higher educational attainment was linked to lower poverty and unemployment rates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high proportion of suicide cases among those with only high school degrees warrants suggests greater need for supporting economically weaker areas in the United States, in particular adult men</a:t>
            </a:r>
            <a:endParaRPr sz="21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Tracking citizens’ social features can be a useful tool in predicting life satisfaction.</a:t>
            </a:r>
            <a:endParaRPr sz="1300"/>
          </a:p>
        </p:txBody>
      </p:sp>
      <p:sp>
        <p:nvSpPr>
          <p:cNvPr id="72" name="Google Shape;72;p13"/>
          <p:cNvSpPr txBox="1"/>
          <p:nvPr/>
        </p:nvSpPr>
        <p:spPr>
          <a:xfrm>
            <a:off x="10339025" y="13481725"/>
            <a:ext cx="830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arenBoth"/>
            </a:pPr>
            <a:r>
              <a:rPr lang="en" sz="2400"/>
              <a:t>Clustering Analysis on U.S. County Economic Data</a:t>
            </a:r>
            <a:endParaRPr sz="24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45500" y="14230924"/>
            <a:ext cx="10248898" cy="635736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11626563" y="20747425"/>
            <a:ext cx="569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B) U.S. CDC Mortality Rate Breakdown</a:t>
            </a:r>
            <a:endParaRPr sz="2400"/>
          </a:p>
        </p:txBody>
      </p:sp>
      <p:sp>
        <p:nvSpPr>
          <p:cNvPr id="75" name="Google Shape;75;p13"/>
          <p:cNvSpPr txBox="1"/>
          <p:nvPr/>
        </p:nvSpPr>
        <p:spPr>
          <a:xfrm>
            <a:off x="441125" y="9093650"/>
            <a:ext cx="6963000" cy="5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Background</a:t>
            </a:r>
            <a:endParaRPr sz="3500" b="1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Existing research has shown that increased life satisfaction and overall happiness have lead to longer life expectancy. [1], [2]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Higher education levels have been linked to increased life satisfaction [3].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Increased income has been linked to higher life satisfaction [4].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b="1"/>
              <a:t>Understanding the socio-economic conditions that can contribute to higher life satisfaction and happiness can inform better public policy decisions </a:t>
            </a:r>
            <a:endParaRPr sz="2300" b="1"/>
          </a:p>
        </p:txBody>
      </p:sp>
      <p:sp>
        <p:nvSpPr>
          <p:cNvPr id="76" name="Google Shape;76;p13"/>
          <p:cNvSpPr txBox="1"/>
          <p:nvPr/>
        </p:nvSpPr>
        <p:spPr>
          <a:xfrm>
            <a:off x="10830256" y="23262025"/>
            <a:ext cx="830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C) Predicting Life Satisfaction Via Social Factors 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450450" y="3772675"/>
            <a:ext cx="6963000" cy="5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Introduction</a:t>
            </a:r>
            <a:endParaRPr sz="3400" b="1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goal of this project was to investigate the various relationships between the multiple factors that make up social health. 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project explores various data sets related to economic well-being including poverty rates, mortality rates, educational attainment, and social factors (e.g., trust in religion, faith in politics, etc.).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Since social health is such a broad topic, big data frameworks are useful for aggregating data from multiple sources and performing fine-grained analysis 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78" name="Google Shape;78;p13"/>
          <p:cNvSpPr txBox="1"/>
          <p:nvPr/>
        </p:nvSpPr>
        <p:spPr>
          <a:xfrm>
            <a:off x="458375" y="25385075"/>
            <a:ext cx="7227300" cy="5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Methodologies</a:t>
            </a:r>
            <a:endParaRPr sz="34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Clustering Analysis based on U.S. Census Data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Preprocessing and Feature Engineering (Spark)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Clustering by Similarity Search and Euclidean distance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Understanding Cause of Death in United States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Extracted key features from the data to understand how a person's social background influences the causes of death, particularly accidents and suicide.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Predicting Life Satisfaction of country based on Social Factors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Employing large-scale machine learning to forecast people’s life satisfaction depend-ing on their socio-economic circumstances.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Oswald SemiBold</vt:lpstr>
      <vt:lpstr>Oswald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Karan Shital Sheth</cp:lastModifiedBy>
  <cp:revision>1</cp:revision>
  <dcterms:modified xsi:type="dcterms:W3CDTF">2022-06-15T19:00:59Z</dcterms:modified>
</cp:coreProperties>
</file>