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3" r:id="rId3"/>
    <p:sldId id="257" r:id="rId4"/>
    <p:sldId id="866" r:id="rId5"/>
    <p:sldId id="867" r:id="rId6"/>
    <p:sldId id="263" r:id="rId7"/>
    <p:sldId id="264" r:id="rId8"/>
    <p:sldId id="268" r:id="rId9"/>
    <p:sldId id="269" r:id="rId10"/>
    <p:sldId id="258" r:id="rId11"/>
    <p:sldId id="265" r:id="rId12"/>
    <p:sldId id="259" r:id="rId13"/>
    <p:sldId id="273" r:id="rId14"/>
    <p:sldId id="270" r:id="rId15"/>
    <p:sldId id="271" r:id="rId16"/>
    <p:sldId id="272" r:id="rId17"/>
    <p:sldId id="274" r:id="rId18"/>
    <p:sldId id="267" r:id="rId19"/>
    <p:sldId id="9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208F-F2D0-4E61-BB45-118805DC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AFF6-F357-4BE6-BC87-559F2B0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1C3-C181-4566-BC8B-48879896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47EB-896E-4521-87E5-98D4BF3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16C7-7D21-47BA-9EA6-5E3A4F4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9A19-9F28-4889-952A-DC1E012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08BA-C596-4E71-A6C4-EA2C8D6F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3EB2-9DA1-4AF5-8523-D1D6A600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233D-A544-46A8-ADCF-836B42E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CB53-6FF9-4F5B-A1D9-E14DA15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3CD20-7302-4427-9CA6-73B6232A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FF6AC-2DD1-4BD0-8466-C4274600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EC5C-D216-4E1F-96B5-A6FB506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712F-6AF9-4975-9897-23878AB3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8188-3D58-46B9-B824-F86B8D4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3E7D-AFBE-477E-A0A4-49A9AFE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8B82-085E-4FC2-AE2E-04A1A4E3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CCD1-D167-49CC-A240-CA4FC5B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C0A3-5595-482C-BC18-D48E4E0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FF70-4EAE-4FDD-9C9E-665EB53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383-DE75-48DE-8D53-10736F1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CF0-6967-402D-8120-4B57A3B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694C-205F-4CEB-8187-7897063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067C-D4C1-47EC-9E0F-A35E8821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F3EA-2A82-44F5-9613-97B8927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86B-BE72-43A6-92D4-3200AFD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DC58-AD91-4ECA-92EF-0654CC8CC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8F3C-AF43-42D7-BA7C-EA54FDFE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8A38-D14D-4376-B788-617EA3B0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01AB-0D19-4586-B310-3984138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34D0-B3E5-456C-991A-598D4B43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86DB-5E1A-4D76-8C88-A74BC53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AF54-BCF9-4AD5-B75A-C541EB7F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EEE7-9063-4AE3-8079-3A416F0A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D2C02-49CA-4568-B4F9-1C6B6B89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D65F-C785-4050-B7A0-A534B8CF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D046-C6FD-46DE-98F2-4C3D864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89E14-5B75-4DE2-A8F6-6EFA3B3F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83E4D-93B0-4AAC-841E-A468AB20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B4A1-23CA-436E-8561-6922D4BF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1FA8-737D-4DE8-B368-9AAC65CB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B21F-5ABD-405F-BA0A-6009FDA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BD5B7-BFA3-42DD-A15E-8691B42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1FB72-1C6C-48BE-99A7-63A1620F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6237-D048-4680-8BD1-2489D5C7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6D04-74CF-4608-B330-B855439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419-0DC1-4696-B21F-916EFDE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80FB-8DBC-4B33-AFFF-4F79C55D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59C9-C799-4138-BA2A-392C04FA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52B3-D0B1-4535-A111-86ED298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4AA9-5473-4851-B008-7D7CF003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B52D-A8A1-4271-8CAE-233C0C21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A9B5-07ED-4F5E-B113-0E7480FD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2A63-BC1C-40AA-A52C-0038CD4D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C02E-3EAF-4F72-A8E0-A36AB7EA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BA9B4-CD5E-4623-AB6C-D69427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06D0-3787-4EDF-9DD7-72D4188A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B694-DC42-44F9-B6C7-F9C7422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0CBAE-B080-44D6-8CF4-389A70C5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ED85-1418-4533-9DE0-3216BFC5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0DE7-BB83-4B5E-B48D-B4C90C94F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6708-449E-4809-ABE4-FA84D04A34E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5372-6431-46EF-8132-A8D60480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04F1-AA93-4856-8772-BC72B922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0BDF-AE7F-41A1-B1AB-5E9AEE69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3-Phase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0509-EDF0-430B-A5F8-8EE1C073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592" y="3669150"/>
            <a:ext cx="608481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Implementation of A* algorithm on a differential drive (non-holonomic) </a:t>
            </a:r>
            <a:r>
              <a:rPr lang="en-US" dirty="0" err="1"/>
              <a:t>TurtleBot</a:t>
            </a:r>
            <a:r>
              <a:rPr lang="en-US" dirty="0"/>
              <a:t> robot</a:t>
            </a:r>
            <a:br>
              <a:rPr lang="en-US" dirty="0"/>
            </a:br>
            <a:r>
              <a:rPr lang="en-US" dirty="0"/>
              <a:t>(In groups of two)</a:t>
            </a:r>
          </a:p>
          <a:p>
            <a:endParaRPr lang="en-US" dirty="0"/>
          </a:p>
          <a:p>
            <a:r>
              <a:rPr lang="en-US" dirty="0"/>
              <a:t>Deadline – April 3, 11.59PM</a:t>
            </a:r>
          </a:p>
        </p:txBody>
      </p:sp>
    </p:spTree>
    <p:extLst>
      <p:ext uri="{BB962C8B-B14F-4D97-AF65-F5344CB8AC3E}">
        <p14:creationId xmlns:p14="http://schemas.microsoft.com/office/powerpoint/2010/main" val="39386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40D-5175-4728-A8C0-1F8CF918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this project you consider the robot as a non-holonomic robot, which means the robot cannot move in y-direction independently.</a:t>
                </a:r>
              </a:p>
              <a:p>
                <a:pPr algn="just"/>
                <a:r>
                  <a:rPr lang="en-US" dirty="0"/>
                  <a:t>You will have to define smooth moves for the robot by providing left and right wheel velocities. The time for each move will have to be fixed.</a:t>
                </a:r>
              </a:p>
              <a:p>
                <a:pPr algn="just"/>
                <a:r>
                  <a:rPr lang="en-US" dirty="0"/>
                  <a:t>The equations for differential drive robot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  <a:blipFill>
                <a:blip r:embed="rId2"/>
                <a:stretch>
                  <a:fillRect l="-1043" t="-198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57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(Continued..)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velocities in x and y directions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left and right wheel velocities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wheel radius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distance between two wheels</a:t>
                </a:r>
              </a:p>
              <a:p>
                <a:r>
                  <a:rPr lang="en-US" dirty="0"/>
                  <a:t>From the velocity equations we can calculate the distance travelled and angle covered in each time step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2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B8CF-C310-4A23-A562-AC6E99C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Drive Constraints (Continued..)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E68AF-26E4-42F8-803B-DA39F779C0D6}"/>
              </a:ext>
            </a:extLst>
          </p:cNvPr>
          <p:cNvSpPr/>
          <p:nvPr/>
        </p:nvSpPr>
        <p:spPr>
          <a:xfrm>
            <a:off x="838200" y="6169709"/>
            <a:ext cx="1075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figure shows various curvatures obtained by changing left and right wheel velocities.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044D48D-3711-4269-BFC7-5B5EE60D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81" y="1825625"/>
            <a:ext cx="8043437" cy="4206059"/>
          </a:xfrm>
        </p:spPr>
      </p:pic>
    </p:spTree>
    <p:extLst>
      <p:ext uri="{BB962C8B-B14F-4D97-AF65-F5344CB8AC3E}">
        <p14:creationId xmlns:p14="http://schemas.microsoft.com/office/powerpoint/2010/main" val="39740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A65-90F3-4404-B2C1-018AC093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3700"/>
              <a:t>Step 2) Modify the map to consider the geometry of the rigid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6895-3803-48D8-8077-E8309502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Dimensions of the robot is available in the datasheet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center circle is (0,0).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814ABC-52D6-4D7A-924B-2015414D1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7698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08059-5328-489E-BC59-C8851754F6DD}"/>
              </a:ext>
            </a:extLst>
          </p:cNvPr>
          <p:cNvCxnSpPr>
            <a:cxnSpLocks/>
          </p:cNvCxnSpPr>
          <p:nvPr/>
        </p:nvCxnSpPr>
        <p:spPr>
          <a:xfrm>
            <a:off x="4163627" y="3429000"/>
            <a:ext cx="4696288" cy="6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9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F3EA-77E2-4A4C-913B-8DEADF47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3) Generate the tree using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AF62-13EF-42A7-BF7F-7165242F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configuration space as a 3 dimensional space.</a:t>
            </a:r>
          </a:p>
          <a:p>
            <a:r>
              <a:rPr lang="en-US" dirty="0"/>
              <a:t>Follow the same step from Project 3- Phase 2 , step 4 to check for duplicate nodes (consider threshold as per your own need, but make sure the 8-action space is not violated).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B572AC-CE80-4EED-8273-BB9A52DE1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82" y="3693848"/>
            <a:ext cx="5665245" cy="316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9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44-81C8-4196-8351-F0E4283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4) Display the tree in the configuration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D166-58CB-4E39-AB11-03014C0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curve that address the non-holonomic constraints to connect the new node to previous nodes and display it on the Map.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6C88E-B626-42C5-A71B-8E464D75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32" y="2828955"/>
            <a:ext cx="3644704" cy="36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1FD-C59A-408B-8BDC-3811C4A8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5) implement A* search algorithm to search the tree and to find the optimal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BBF4-F419-44A3-AFEB-071F89D7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Euclidean distance as a heuristic function.</a:t>
            </a:r>
          </a:p>
          <a:p>
            <a:r>
              <a:rPr lang="en-US" dirty="0"/>
              <a:t>Note - You have to define a reasonable threshold value for the distance to the goal point. Due to the limited number of moves, the robot cannot reach the exact goal location, so to terminate the program a threshold distance has to be defined.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5E702-40FD-46CA-8FE3-2C04A5C95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95" y="4111821"/>
            <a:ext cx="3015428" cy="24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20FD-80D0-4CDC-A8D6-A301CF52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6) Display the optimal path in the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E6578-DBA3-41C2-A720-367F0364B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6523" r="29817" b="11893"/>
          <a:stretch/>
        </p:blipFill>
        <p:spPr>
          <a:xfrm>
            <a:off x="3498153" y="2605331"/>
            <a:ext cx="5973673" cy="3955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C51C4-610C-4FD2-BF5D-2D760FF3168C}"/>
              </a:ext>
            </a:extLst>
          </p:cNvPr>
          <p:cNvSpPr txBox="1"/>
          <p:nvPr/>
        </p:nvSpPr>
        <p:spPr>
          <a:xfrm>
            <a:off x="1562470" y="1748876"/>
            <a:ext cx="780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plot the final path, you can use ‘</a:t>
            </a:r>
            <a:r>
              <a:rPr lang="en-US" b="1" dirty="0"/>
              <a:t>quiver’ </a:t>
            </a:r>
            <a:r>
              <a:rPr lang="en-US" dirty="0"/>
              <a:t>function as shown in </a:t>
            </a:r>
            <a:r>
              <a:rPr lang="en-US" b="1" dirty="0" err="1"/>
              <a:t>plot_curve</a:t>
            </a:r>
            <a:r>
              <a:rPr lang="en-US" b="1" dirty="0"/>
              <a:t> </a:t>
            </a:r>
            <a:r>
              <a:rPr lang="en-US" dirty="0"/>
              <a:t>in the</a:t>
            </a:r>
          </a:p>
          <a:p>
            <a:r>
              <a:rPr lang="en-US" dirty="0"/>
              <a:t> shared python file (plot.py).</a:t>
            </a:r>
          </a:p>
        </p:txBody>
      </p:sp>
    </p:spTree>
    <p:extLst>
      <p:ext uri="{BB962C8B-B14F-4D97-AF65-F5344CB8AC3E}">
        <p14:creationId xmlns:p14="http://schemas.microsoft.com/office/powerpoint/2010/main" val="35055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8E6-E58F-4A3C-AE05-9E496D2D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6503-D8C9-4F76-9183-E580BD81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required to submit a zip file with the file structure as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proj3_groupnumber_simulationSoftware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code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simulation video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readme.txt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GitHub Link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30D8-703E-42DA-9E1A-2304784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Submission – one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4D91-7840-402B-8553-90F923A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start point (bottom left) and end point (top right) such that almost all the nodes on the map are being explored.</a:t>
            </a:r>
          </a:p>
          <a:p>
            <a:r>
              <a:rPr lang="en-US" dirty="0"/>
              <a:t>Decide the clearance and wheel RPM’s on your own.</a:t>
            </a:r>
          </a:p>
          <a:p>
            <a:r>
              <a:rPr lang="en-US" dirty="0"/>
              <a:t>Mention all the user inputs in the ReadMe.</a:t>
            </a:r>
          </a:p>
        </p:txBody>
      </p:sp>
    </p:spTree>
    <p:extLst>
      <p:ext uri="{BB962C8B-B14F-4D97-AF65-F5344CB8AC3E}">
        <p14:creationId xmlns:p14="http://schemas.microsoft.com/office/powerpoint/2010/main" val="283568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598B-9D44-4729-9E3D-F81D563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33F23-8754-4136-A798-04D098B68936}"/>
              </a:ext>
            </a:extLst>
          </p:cNvPr>
          <p:cNvSpPr txBox="1">
            <a:spLocks/>
          </p:cNvSpPr>
          <p:nvPr/>
        </p:nvSpPr>
        <p:spPr>
          <a:xfrm>
            <a:off x="577675" y="-1150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55935-3289-44AB-B8C2-029C2382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1271"/>
            <a:ext cx="9144000" cy="6041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D5DFD-14A0-4422-AE9F-7981FD4F34D5}"/>
              </a:ext>
            </a:extLst>
          </p:cNvPr>
          <p:cNvSpPr txBox="1"/>
          <p:nvPr/>
        </p:nvSpPr>
        <p:spPr>
          <a:xfrm>
            <a:off x="3493606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9B84D-77D2-4A98-9DF3-8D275B442939}"/>
              </a:ext>
            </a:extLst>
          </p:cNvPr>
          <p:cNvSpPr txBox="1"/>
          <p:nvPr/>
        </p:nvSpPr>
        <p:spPr>
          <a:xfrm>
            <a:off x="4860751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15E7C-E160-4693-A142-F4E7A44190D8}"/>
              </a:ext>
            </a:extLst>
          </p:cNvPr>
          <p:cNvSpPr txBox="1"/>
          <p:nvPr/>
        </p:nvSpPr>
        <p:spPr>
          <a:xfrm>
            <a:off x="7639353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4F475-C253-4034-A2B4-4FE801F4A1B2}"/>
              </a:ext>
            </a:extLst>
          </p:cNvPr>
          <p:cNvSpPr txBox="1"/>
          <p:nvPr/>
        </p:nvSpPr>
        <p:spPr>
          <a:xfrm>
            <a:off x="8994088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Navigate a differential drive robot (</a:t>
            </a:r>
            <a:r>
              <a:rPr lang="en-US" dirty="0" err="1"/>
              <a:t>TurtleBot</a:t>
            </a:r>
            <a:r>
              <a:rPr lang="en-US" dirty="0"/>
              <a:t> 2 / </a:t>
            </a:r>
            <a:r>
              <a:rPr lang="en-US" dirty="0" err="1"/>
              <a:t>TurtleBot</a:t>
            </a:r>
            <a:r>
              <a:rPr lang="en-US" dirty="0"/>
              <a:t> 3) in a given map environment from a given start point to a given goal point.</a:t>
            </a:r>
          </a:p>
          <a:p>
            <a:pPr algn="just"/>
            <a:r>
              <a:rPr lang="en-US" dirty="0"/>
              <a:t>Consider differential drive constraints while implementing the A* algorithm, with 8-connected action space 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F6B9E0-5110-4A5B-BD40-254780E10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05553"/>
              </p:ext>
            </p:extLst>
          </p:nvPr>
        </p:nvGraphicFramePr>
        <p:xfrm>
          <a:off x="1881547" y="0"/>
          <a:ext cx="8269288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Slide" r:id="rId3" imgW="3029797" imgH="2272333" progId="PowerPoint.Slide.12">
                  <p:embed/>
                </p:oleObj>
              </mc:Choice>
              <mc:Fallback>
                <p:oleObj name="Slide" r:id="rId3" imgW="3029797" imgH="2272333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7F6B9E0-5110-4A5B-BD40-254780E10D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547" y="0"/>
                        <a:ext cx="8269288" cy="620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2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57C939-8205-40CD-99D8-3D6421E11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42297"/>
              </p:ext>
            </p:extLst>
          </p:nvPr>
        </p:nvGraphicFramePr>
        <p:xfrm>
          <a:off x="2579637" y="681037"/>
          <a:ext cx="8269288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Slide" r:id="rId3" imgW="3287437" imgH="2465930" progId="PowerPoint.Slide.12">
                  <p:embed/>
                </p:oleObj>
              </mc:Choice>
              <mc:Fallback>
                <p:oleObj name="Slide" r:id="rId3" imgW="3287437" imgH="2465930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57C939-8205-40CD-99D8-3D6421E11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9637" y="681037"/>
                        <a:ext cx="8269288" cy="620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35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Your code must take following values from the user: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Start Point Co-ordinates (3-element vector – x, y, theta)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Goal Point Co-ordinates (2-element vector – x, y)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Wheel RPMs (2-element vector) =&gt; Two possible values for the wheel RPMs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Clearance</a:t>
            </a:r>
          </a:p>
        </p:txBody>
      </p:sp>
    </p:spTree>
    <p:extLst>
      <p:ext uri="{BB962C8B-B14F-4D97-AF65-F5344CB8AC3E}">
        <p14:creationId xmlns:p14="http://schemas.microsoft.com/office/powerpoint/2010/main" val="165810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to be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code must take the following parameters into consideration: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Robot Diameter (from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Wheel Distance –L (to be computed using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Reasonable Clearance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these parameters are not defined by the user. These are the parameters you need to consider while developing the code.</a:t>
            </a:r>
          </a:p>
        </p:txBody>
      </p:sp>
    </p:spTree>
    <p:extLst>
      <p:ext uri="{BB962C8B-B14F-4D97-AF65-F5344CB8AC3E}">
        <p14:creationId xmlns:p14="http://schemas.microsoft.com/office/powerpoint/2010/main" val="21578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Let the two RPMs provided by the user are RPM1 and RPM2 (shown in next slides). Then the action space for the A* algorithm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Here the first element corresponds to the left wheel RPM and the second element corresponds to the right wheel RPM.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7777-BE77-4F5E-88DF-4CFD2B3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1) Write a subfunction for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E3DA-57FE-41B0-B38C-20A566C1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subfunction will take two arguments (Rotational velocity of the left wheel and right wheel) and return the new coordinate of the robot, i.e. (</a:t>
            </a:r>
            <a:r>
              <a:rPr lang="en-US" dirty="0" err="1"/>
              <a:t>x,y</a:t>
            </a:r>
            <a:r>
              <a:rPr lang="en-US" dirty="0"/>
              <a:t>, theta). Where x and y are the translational coordinate of the robot and theta shows the orientation of the robot with respect to axis x.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sample is provided in the python file. You may choose to modify the function or implement your own.</a:t>
            </a:r>
          </a:p>
        </p:txBody>
      </p:sp>
    </p:spTree>
    <p:extLst>
      <p:ext uri="{BB962C8B-B14F-4D97-AF65-F5344CB8AC3E}">
        <p14:creationId xmlns:p14="http://schemas.microsoft.com/office/powerpoint/2010/main" val="275978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877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Slide</vt:lpstr>
      <vt:lpstr>Project 3-Phase 3 </vt:lpstr>
      <vt:lpstr>PowerPoint Presentation</vt:lpstr>
      <vt:lpstr>Project description</vt:lpstr>
      <vt:lpstr>PowerPoint Presentation</vt:lpstr>
      <vt:lpstr>PowerPoint Presentation</vt:lpstr>
      <vt:lpstr>Inputs from the User</vt:lpstr>
      <vt:lpstr>Parameters to be Defined</vt:lpstr>
      <vt:lpstr>Project description (Continued..)</vt:lpstr>
      <vt:lpstr>Step 1) Write a subfunction for non-holonomic constraints</vt:lpstr>
      <vt:lpstr>Differential Drive Constraints </vt:lpstr>
      <vt:lpstr>Differential Drive Constraints (Continued..)</vt:lpstr>
      <vt:lpstr>Differential Drive Constraints (Continued..) </vt:lpstr>
      <vt:lpstr>Step 2) Modify the map to consider the geometry of the rigid robot</vt:lpstr>
      <vt:lpstr>Step 3) Generate the tree using non-holonomic constraints</vt:lpstr>
      <vt:lpstr>Step 4) Display the tree in the configuration space </vt:lpstr>
      <vt:lpstr>Step 5) implement A* search algorithm to search the tree and to find the optimal path </vt:lpstr>
      <vt:lpstr>Step 6) Display the optimal path in the map</vt:lpstr>
      <vt:lpstr>Submission Details</vt:lpstr>
      <vt:lpstr>Video Submission – one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3-Phase 3 </dc:title>
  <dc:creator>Sanket Goyal</dc:creator>
  <cp:lastModifiedBy>Sanket Goyal</cp:lastModifiedBy>
  <cp:revision>4</cp:revision>
  <dcterms:created xsi:type="dcterms:W3CDTF">2020-03-16T02:48:50Z</dcterms:created>
  <dcterms:modified xsi:type="dcterms:W3CDTF">2020-03-16T03:51:49Z</dcterms:modified>
</cp:coreProperties>
</file>