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60326F-9898-454B-A692-26C4F03821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gpu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87A4B2-0006-4FCF-A6AB-65C5C0A0F7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10/4/2023 10:49:55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" id="2" name="slide2">
            <a:extLst>
              <a:ext uri="{FF2B5EF4-FFF2-40B4-BE49-F238E27FC236}">
                <a16:creationId xmlns:a16="http://schemas.microsoft.com/office/drawing/2014/main" id="{B6CE714F-E4C4-464A-B1FA-92AD947F9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100" id="3" name="slide3">
            <a:extLst>
              <a:ext uri="{FF2B5EF4-FFF2-40B4-BE49-F238E27FC236}">
                <a16:creationId xmlns:a16="http://schemas.microsoft.com/office/drawing/2014/main" id="{DE29725E-7FA8-4C62-9788-D3C575E442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0-500" id="4" name="slide4">
            <a:extLst>
              <a:ext uri="{FF2B5EF4-FFF2-40B4-BE49-F238E27FC236}">
                <a16:creationId xmlns:a16="http://schemas.microsoft.com/office/drawing/2014/main" id="{67B91308-1A32-4FD0-B3F7-028FA26AE8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500" id="5" name="slide5">
            <a:extLst>
              <a:ext uri="{FF2B5EF4-FFF2-40B4-BE49-F238E27FC236}">
                <a16:creationId xmlns:a16="http://schemas.microsoft.com/office/drawing/2014/main" id="{0A29D2B3-0C2B-42B7-9DBB-70FD700EC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6" name="slide6">
            <a:extLst>
              <a:ext uri="{FF2B5EF4-FFF2-40B4-BE49-F238E27FC236}">
                <a16:creationId xmlns:a16="http://schemas.microsoft.com/office/drawing/2014/main" id="{4414C13C-6537-4509-BC6D-625A571D92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2023-10-04T08:49:55Z</dcterms:created>
  <dcterms:modified xsi:type="dcterms:W3CDTF">2023-10-04T08:49:55Z</dcterms:modified>
</cp:coreProperties>
</file>