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60326F-9898-454B-A692-26C4F0382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AMD</a:t>
            </a:r>
            <a:r>
              <a:rPr lang="en-US" dirty="0"/>
              <a:t> vs </a:t>
            </a:r>
            <a:r>
              <a:rPr lang="en-US" dirty="0">
                <a:solidFill>
                  <a:srgbClr val="92D050"/>
                </a:solidFill>
              </a:rPr>
              <a:t>NVIDIA</a:t>
            </a:r>
            <a:r>
              <a:rPr lang="en-US" dirty="0"/>
              <a:t> average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all">
            <a:extLst>
              <a:ext uri="{FF2B5EF4-FFF2-40B4-BE49-F238E27FC236}">
                <a16:creationId xmlns:a16="http://schemas.microsoft.com/office/drawing/2014/main" id="{B6CE714F-E4C4-464A-B1FA-92AD947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nder100">
            <a:extLst>
              <a:ext uri="{FF2B5EF4-FFF2-40B4-BE49-F238E27FC236}">
                <a16:creationId xmlns:a16="http://schemas.microsoft.com/office/drawing/2014/main" id="{DE29725E-7FA8-4C62-9788-D3C575E4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100-500">
            <a:extLst>
              <a:ext uri="{FF2B5EF4-FFF2-40B4-BE49-F238E27FC236}">
                <a16:creationId xmlns:a16="http://schemas.microsoft.com/office/drawing/2014/main" id="{67B91308-1A32-4FD0-B3F7-028FA26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ver500">
            <a:extLst>
              <a:ext uri="{FF2B5EF4-FFF2-40B4-BE49-F238E27FC236}">
                <a16:creationId xmlns:a16="http://schemas.microsoft.com/office/drawing/2014/main" id="{0A29D2B3-0C2B-42B7-9DBB-70FD700E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mmary">
            <a:extLst>
              <a:ext uri="{FF2B5EF4-FFF2-40B4-BE49-F238E27FC236}">
                <a16:creationId xmlns:a16="http://schemas.microsoft.com/office/drawing/2014/main" id="{4414C13C-6537-4509-BC6D-625A571D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AMD vs NVIDIA average price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vs NVIDIA average price</dc:title>
  <dc:creator/>
  <cp:lastModifiedBy>Artasz King</cp:lastModifiedBy>
  <cp:revision>1</cp:revision>
  <dcterms:created xsi:type="dcterms:W3CDTF">2023-10-04T08:49:55Z</dcterms:created>
  <dcterms:modified xsi:type="dcterms:W3CDTF">2023-10-06T05:04:16Z</dcterms:modified>
</cp:coreProperties>
</file>