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A4C6-8DE8-E2FF-BE28-338D4F4D8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DC6F33-9F61-71CF-6CEA-CEE1A855E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A6C89-3028-455D-3D9B-9BC81CB5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F5F30-25F8-B71A-3516-7BFFEB79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91B48-47E2-B218-9975-ADF1A3E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62BA7-67A2-6759-F70E-EBE38C13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F614EE-7C1B-F9E0-FED5-BD5FD1CD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943D2-BD91-4DD5-31B2-CE8C8265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AA7B1-8C81-6622-16DB-EAE62AC4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B55DC0-474A-37FA-9970-CE2C560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5B6044-916E-40E9-537E-92F2A1C9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15472A-5575-D23B-F165-4B22CFF4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607F4-9608-B599-EB75-F645E7F9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BF804-4A30-CE1D-BE79-FEEEDFA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1C773-C030-30AF-E2AC-37F188C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B7D4B-341A-AB03-4D1D-208051A3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5F3F7-EFBB-0C8C-CB12-08E53B24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F540A-85FC-688E-3F72-1D4277D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E82C8-A89D-4132-7699-AB42DF3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5BE16-6EE8-048A-3E52-F7916D8B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E5F4B-FE7A-F508-FEBF-4FA7D6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536572-1B16-32DC-2778-F9E16626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1CC84-5E42-12DD-94B2-A5C3B57D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0E12C-A90E-1AE0-1F71-5531000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BA977-54B5-4ECA-860F-9C44004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7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4EBF-0E50-E64E-0519-78FAE31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5BCA9-A576-E251-0D00-A306B242C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023D3-B05E-9FDD-B64B-8A375773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A21961-CFD4-A184-C2F6-436D4B6F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30D64-9382-FED0-A583-C8D45084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E5D40-8954-C80C-F366-9DB6E806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00501-A9A1-CA9A-FE4F-DD96934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C2C1C0-8021-FDB3-EFF0-F76E4A252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9F744F-DBE5-FEDC-A6C9-1894855F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65DF9F-1927-5B83-5948-EDF9C7F69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A989BD-2F53-8261-BA19-3FB16CE2E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C6F6C8-5BEE-3A54-EDD8-8BE807D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DA8C4-D2BF-4780-09D3-3C89843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6B51AB-01CD-CF26-B658-0E600430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1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2836E-74FE-26DD-2BE4-B4CE5BB4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F35696-54D3-4E5B-438B-3F281DE1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99C084-BCF9-0C3A-9207-304CD3BA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E00610-1498-ACA2-1597-BA8DFD0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D81CEF-C751-8964-C544-9BC024AD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26CC6-DE29-9891-2290-D2279AD1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CA08CB-8B32-BA1E-4B51-A2CE2E1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45EE9-A408-D64E-7534-F34C5FB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899BC-33C9-22C2-5C2A-E9385FD1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68706-18A4-733D-A7CC-85AAB4C6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993C40-71A5-BC48-7C26-28A2541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61163-D330-F2BA-5CA9-B0796E9A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E7C114-C0B7-46D7-D7D8-6D4840D4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8022F-70D1-C605-29CB-EC754C2A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601001-8F57-EEE9-DD7E-1ED20254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5D89F-D22C-57B1-108B-65EE9D22D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2D2AD-072B-75DC-D4A3-AFA02AF2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65AD86-0AAD-3A6E-221D-69335F06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371A8-1E16-E080-600E-7286A58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9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BA964-D704-8531-4D7E-7C004A5E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EB7C86-6C49-7DAB-5355-59ED8EE3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27B64-32A9-CA1B-652F-1F5D7A802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893D2-6CE5-400C-9153-7C01A987C017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44D8A-3109-BEBC-154D-97A27B65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7C8B9-D928-A6E7-1325-E2AEDB6A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0741C-542B-4038-8484-C51273E48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043CC2D-D0D4-6573-E908-6B9DFF5C3A08}"/>
              </a:ext>
            </a:extLst>
          </p:cNvPr>
          <p:cNvSpPr/>
          <p:nvPr/>
        </p:nvSpPr>
        <p:spPr>
          <a:xfrm>
            <a:off x="8093675" y="-803548"/>
            <a:ext cx="8196649" cy="8196649"/>
          </a:xfrm>
          <a:prstGeom prst="ellipse">
            <a:avLst/>
          </a:prstGeom>
          <a:solidFill>
            <a:srgbClr val="29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B470F-0F72-2307-C145-0C9C4E9D8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27" y="472711"/>
            <a:ext cx="9459985" cy="282206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Сайт по поиску работы </a:t>
            </a:r>
            <a:br>
              <a:rPr lang="en-US" dirty="0"/>
            </a:br>
            <a:r>
              <a:rPr lang="ru-RU" dirty="0"/>
              <a:t>для подростков</a:t>
            </a:r>
            <a:br>
              <a:rPr lang="ru-RU" dirty="0"/>
            </a:br>
            <a:r>
              <a:rPr lang="en-US" dirty="0" err="1"/>
              <a:t>WorkSearch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58D1DE-B922-1A44-BFF6-55C04EA4A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27" y="5964572"/>
            <a:ext cx="4079844" cy="6858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Чуприна Владик</a:t>
            </a:r>
          </a:p>
          <a:p>
            <a:r>
              <a:rPr lang="ru-RU" dirty="0"/>
              <a:t>Селивёрстов </a:t>
            </a:r>
            <a:r>
              <a:rPr lang="ru-RU" dirty="0" err="1"/>
              <a:t>Димасик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2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90D0-B276-C006-9F40-1D9CBD5DF111}"/>
              </a:ext>
            </a:extLst>
          </p:cNvPr>
          <p:cNvSpPr txBox="1"/>
          <p:nvPr/>
        </p:nvSpPr>
        <p:spPr>
          <a:xfrm>
            <a:off x="448551" y="1690688"/>
            <a:ext cx="30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Таблица </a:t>
            </a:r>
            <a:r>
              <a:rPr lang="en-US" sz="2400" dirty="0"/>
              <a:t>User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83FE-4108-4EB0-D89C-8DC0CF8C7C4B}"/>
              </a:ext>
            </a:extLst>
          </p:cNvPr>
          <p:cNvSpPr txBox="1"/>
          <p:nvPr/>
        </p:nvSpPr>
        <p:spPr>
          <a:xfrm>
            <a:off x="5892670" y="1690687"/>
            <a:ext cx="5850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Таблица </a:t>
            </a:r>
            <a:r>
              <a:rPr lang="en-US" sz="2400" dirty="0"/>
              <a:t>Vacancies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2ADC6A-31B7-8630-93E5-C56B1BB7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2" y="2883243"/>
            <a:ext cx="5103752" cy="2915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B2CA93-7140-2F16-FD5F-19B6FA8B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670" y="2883243"/>
            <a:ext cx="5850780" cy="291535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D3FEF-3A76-7479-51E4-2364E958E53E}"/>
              </a:ext>
            </a:extLst>
          </p:cNvPr>
          <p:cNvSpPr txBox="1"/>
          <p:nvPr/>
        </p:nvSpPr>
        <p:spPr>
          <a:xfrm>
            <a:off x="448550" y="1690688"/>
            <a:ext cx="517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/api/vacancy/salary/from5to1000000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92745F-3E89-1923-9FA1-3297E018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9" y="2388145"/>
            <a:ext cx="5535037" cy="37013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A1439-54BE-02B6-BD5E-A0B8B97B8FB4}"/>
              </a:ext>
            </a:extLst>
          </p:cNvPr>
          <p:cNvSpPr txBox="1"/>
          <p:nvPr/>
        </p:nvSpPr>
        <p:spPr>
          <a:xfrm>
            <a:off x="6277586" y="1690687"/>
            <a:ext cx="5850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/users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A0138A-2A26-098F-D4B5-21D3F292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86" y="2388145"/>
            <a:ext cx="4870312" cy="37013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363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68F22-A439-B3B0-7375-1B360B4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и 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E4B17-19B5-4F21-08B5-ADECAF6B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Отсканируйте </a:t>
            </a:r>
            <a:r>
              <a:rPr lang="en-US" dirty="0"/>
              <a:t>QR-</a:t>
            </a:r>
            <a:r>
              <a:rPr lang="ru-RU" dirty="0"/>
              <a:t>код, чтобы попасть на наш сайт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9C0E2-C703-1B12-9AE4-814B8FC3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23" y="2483990"/>
            <a:ext cx="3668353" cy="36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AE9817-DD62-5454-6FCB-FBC7CF47A958}"/>
              </a:ext>
            </a:extLst>
          </p:cNvPr>
          <p:cNvSpPr txBox="1"/>
          <p:nvPr/>
        </p:nvSpPr>
        <p:spPr>
          <a:xfrm>
            <a:off x="2077110" y="2125362"/>
            <a:ext cx="817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pic>
        <p:nvPicPr>
          <p:cNvPr id="5" name="Рисунок 4" descr="Изображение выглядит как текст, Человеческое лицо, снимок экрана, кожа">
            <a:extLst>
              <a:ext uri="{FF2B5EF4-FFF2-40B4-BE49-F238E27FC236}">
                <a16:creationId xmlns:a16="http://schemas.microsoft.com/office/drawing/2014/main" id="{A145AFF4-7341-E37E-A948-0346719E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319155" cy="71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A1B1F-47FC-2511-0589-AFB52011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BD17-78A6-B628-9C35-48C944A2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288" cy="4351338"/>
          </a:xfrm>
        </p:spPr>
        <p:txBody>
          <a:bodyPr/>
          <a:lstStyle/>
          <a:p>
            <a:r>
              <a:rPr lang="ru-RU" dirty="0"/>
              <a:t>Создать сайт для помощи в поиске работы школьникам, обезопасив и ускорив данный процесс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060D90A-3066-58D3-AC56-75AFC2309370}"/>
              </a:ext>
            </a:extLst>
          </p:cNvPr>
          <p:cNvSpPr/>
          <p:nvPr/>
        </p:nvSpPr>
        <p:spPr>
          <a:xfrm>
            <a:off x="8093675" y="-803548"/>
            <a:ext cx="8196649" cy="8196649"/>
          </a:xfrm>
          <a:prstGeom prst="ellipse">
            <a:avLst/>
          </a:prstGeom>
          <a:solidFill>
            <a:srgbClr val="29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A1B1F-47FC-2511-0589-AFB52011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BD17-78A6-B628-9C35-48C944A2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288" cy="4351338"/>
          </a:xfrm>
        </p:spPr>
        <p:txBody>
          <a:bodyPr/>
          <a:lstStyle/>
          <a:p>
            <a:r>
              <a:rPr lang="ru-RU" dirty="0"/>
              <a:t>Создать сайт с требуемым функционалом</a:t>
            </a:r>
          </a:p>
          <a:p>
            <a:r>
              <a:rPr lang="ru-RU" dirty="0"/>
              <a:t>Разработать интуитивно понятный интерфейс</a:t>
            </a:r>
          </a:p>
          <a:p>
            <a:r>
              <a:rPr lang="ru-RU" dirty="0"/>
              <a:t>Обеспечить родительский контроль за выбором ребёнком вакансий</a:t>
            </a:r>
          </a:p>
          <a:p>
            <a:r>
              <a:rPr lang="ru-RU" dirty="0"/>
              <a:t>Создать </a:t>
            </a:r>
            <a:r>
              <a:rPr lang="en-US" dirty="0"/>
              <a:t>API </a:t>
            </a:r>
            <a:r>
              <a:rPr lang="ru-RU" dirty="0"/>
              <a:t>для удобной работы с нашим сервисом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060D90A-3066-58D3-AC56-75AFC2309370}"/>
              </a:ext>
            </a:extLst>
          </p:cNvPr>
          <p:cNvSpPr/>
          <p:nvPr/>
        </p:nvSpPr>
        <p:spPr>
          <a:xfrm>
            <a:off x="8093675" y="-803548"/>
            <a:ext cx="8196649" cy="8196649"/>
          </a:xfrm>
          <a:prstGeom prst="ellipse">
            <a:avLst/>
          </a:prstGeom>
          <a:solidFill>
            <a:srgbClr val="29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39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A1B1F-47FC-2511-0589-AFB52011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BD17-78A6-B628-9C35-48C944A2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1825625"/>
            <a:ext cx="792759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Опрос проведённый среди учащихся Яндекс Лицея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060D90A-3066-58D3-AC56-75AFC2309370}"/>
              </a:ext>
            </a:extLst>
          </p:cNvPr>
          <p:cNvSpPr/>
          <p:nvPr/>
        </p:nvSpPr>
        <p:spPr>
          <a:xfrm>
            <a:off x="8093675" y="-803548"/>
            <a:ext cx="8196649" cy="8196649"/>
          </a:xfrm>
          <a:prstGeom prst="ellipse">
            <a:avLst/>
          </a:prstGeom>
          <a:solidFill>
            <a:srgbClr val="29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3ADACA-570A-27AA-320B-156D251A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4" y="2859361"/>
            <a:ext cx="7411484" cy="172102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7096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A1B1F-47FC-2511-0589-AFB52011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060D90A-3066-58D3-AC56-75AFC2309370}"/>
              </a:ext>
            </a:extLst>
          </p:cNvPr>
          <p:cNvSpPr/>
          <p:nvPr/>
        </p:nvSpPr>
        <p:spPr>
          <a:xfrm>
            <a:off x="8093675" y="-803548"/>
            <a:ext cx="8196649" cy="8196649"/>
          </a:xfrm>
          <a:prstGeom prst="ellipse">
            <a:avLst/>
          </a:prstGeom>
          <a:solidFill>
            <a:srgbClr val="29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oogle Shape;1728;p33">
            <a:extLst>
              <a:ext uri="{FF2B5EF4-FFF2-40B4-BE49-F238E27FC236}">
                <a16:creationId xmlns:a16="http://schemas.microsoft.com/office/drawing/2014/main" id="{4DCCB1BC-5480-E542-804B-00DDC083CF88}"/>
              </a:ext>
            </a:extLst>
          </p:cNvPr>
          <p:cNvSpPr txBox="1"/>
          <p:nvPr/>
        </p:nvSpPr>
        <p:spPr>
          <a:xfrm>
            <a:off x="133764" y="2885417"/>
            <a:ext cx="19890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Реализованные решения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Google Shape;1721;p33">
            <a:extLst>
              <a:ext uri="{FF2B5EF4-FFF2-40B4-BE49-F238E27FC236}">
                <a16:creationId xmlns:a16="http://schemas.microsoft.com/office/drawing/2014/main" id="{108D8809-C533-6F4E-96B0-166EEEDB7B05}"/>
              </a:ext>
            </a:extLst>
          </p:cNvPr>
          <p:cNvSpPr/>
          <p:nvPr/>
        </p:nvSpPr>
        <p:spPr>
          <a:xfrm>
            <a:off x="-291975" y="1836489"/>
            <a:ext cx="13505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0</a:t>
            </a:r>
            <a:r>
              <a:rPr lang="ru-RU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1</a:t>
            </a:r>
            <a:endParaRPr lang="en-US" sz="6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</p:txBody>
      </p:sp>
      <p:sp>
        <p:nvSpPr>
          <p:cNvPr id="8" name="Google Shape;1728;p33">
            <a:extLst>
              <a:ext uri="{FF2B5EF4-FFF2-40B4-BE49-F238E27FC236}">
                <a16:creationId xmlns:a16="http://schemas.microsoft.com/office/drawing/2014/main" id="{ACBFFF17-E401-2F4F-AE1A-1257E4721988}"/>
              </a:ext>
            </a:extLst>
          </p:cNvPr>
          <p:cNvSpPr txBox="1"/>
          <p:nvPr/>
        </p:nvSpPr>
        <p:spPr>
          <a:xfrm>
            <a:off x="2064778" y="4945877"/>
            <a:ext cx="19890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База данных</a:t>
            </a:r>
          </a:p>
        </p:txBody>
      </p:sp>
      <p:sp>
        <p:nvSpPr>
          <p:cNvPr id="9" name="Google Shape;1721;p33">
            <a:extLst>
              <a:ext uri="{FF2B5EF4-FFF2-40B4-BE49-F238E27FC236}">
                <a16:creationId xmlns:a16="http://schemas.microsoft.com/office/drawing/2014/main" id="{433FD3E2-CB4D-184E-905E-1B15B385A61D}"/>
              </a:ext>
            </a:extLst>
          </p:cNvPr>
          <p:cNvSpPr/>
          <p:nvPr/>
        </p:nvSpPr>
        <p:spPr>
          <a:xfrm>
            <a:off x="1639039" y="3896949"/>
            <a:ext cx="13505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0</a:t>
            </a:r>
            <a:r>
              <a:rPr lang="ru-RU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2</a:t>
            </a:r>
            <a:endParaRPr lang="en-US" sz="6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</p:txBody>
      </p:sp>
      <p:sp>
        <p:nvSpPr>
          <p:cNvPr id="10" name="Google Shape;1728;p33">
            <a:extLst>
              <a:ext uri="{FF2B5EF4-FFF2-40B4-BE49-F238E27FC236}">
                <a16:creationId xmlns:a16="http://schemas.microsoft.com/office/drawing/2014/main" id="{9C77D4E7-B902-2145-A65E-39163D45477F}"/>
              </a:ext>
            </a:extLst>
          </p:cNvPr>
          <p:cNvSpPr txBox="1"/>
          <p:nvPr/>
        </p:nvSpPr>
        <p:spPr>
          <a:xfrm>
            <a:off x="3804299" y="2885417"/>
            <a:ext cx="19890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Google Shape;1721;p33">
            <a:extLst>
              <a:ext uri="{FF2B5EF4-FFF2-40B4-BE49-F238E27FC236}">
                <a16:creationId xmlns:a16="http://schemas.microsoft.com/office/drawing/2014/main" id="{71B43547-BF5A-5542-A2F1-C32437553A53}"/>
              </a:ext>
            </a:extLst>
          </p:cNvPr>
          <p:cNvSpPr/>
          <p:nvPr/>
        </p:nvSpPr>
        <p:spPr>
          <a:xfrm>
            <a:off x="3378560" y="1836489"/>
            <a:ext cx="13505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03</a:t>
            </a:r>
            <a:endParaRPr sz="6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</p:txBody>
      </p:sp>
      <p:sp>
        <p:nvSpPr>
          <p:cNvPr id="12" name="Google Shape;1728;p33">
            <a:extLst>
              <a:ext uri="{FF2B5EF4-FFF2-40B4-BE49-F238E27FC236}">
                <a16:creationId xmlns:a16="http://schemas.microsoft.com/office/drawing/2014/main" id="{5819D503-A333-9843-86D9-432C219CE5FF}"/>
              </a:ext>
            </a:extLst>
          </p:cNvPr>
          <p:cNvSpPr txBox="1"/>
          <p:nvPr/>
        </p:nvSpPr>
        <p:spPr>
          <a:xfrm>
            <a:off x="6104616" y="4945877"/>
            <a:ext cx="19890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Демонстрация</a:t>
            </a:r>
          </a:p>
        </p:txBody>
      </p:sp>
      <p:sp>
        <p:nvSpPr>
          <p:cNvPr id="13" name="Google Shape;1721;p33">
            <a:extLst>
              <a:ext uri="{FF2B5EF4-FFF2-40B4-BE49-F238E27FC236}">
                <a16:creationId xmlns:a16="http://schemas.microsoft.com/office/drawing/2014/main" id="{D212F8AD-43E2-0A47-9D19-C5EC5DE4314E}"/>
              </a:ext>
            </a:extLst>
          </p:cNvPr>
          <p:cNvSpPr/>
          <p:nvPr/>
        </p:nvSpPr>
        <p:spPr>
          <a:xfrm>
            <a:off x="5678877" y="3896949"/>
            <a:ext cx="13505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0</a:t>
            </a:r>
            <a:r>
              <a:rPr lang="ru-RU" sz="6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4</a:t>
            </a:r>
            <a:endParaRPr lang="en-US" sz="6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896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ru-RU" dirty="0"/>
              <a:t>Реализованные решения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0BC06E5-CB81-80AF-3E16-1A98F54F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51" y="2506618"/>
            <a:ext cx="5647449" cy="3946001"/>
          </a:xfr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A179EB-28D4-5457-7D57-7B0EDBBEA302}"/>
              </a:ext>
            </a:extLst>
          </p:cNvPr>
          <p:cNvSpPr txBox="1"/>
          <p:nvPr/>
        </p:nvSpPr>
        <p:spPr>
          <a:xfrm>
            <a:off x="448551" y="1690688"/>
            <a:ext cx="30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вакансий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856977-0E67-7409-9C79-1EF4309C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67" y="2506617"/>
            <a:ext cx="5711425" cy="394600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2017DC-5A75-2A6D-4E8B-26672CDDF805}"/>
              </a:ext>
            </a:extLst>
          </p:cNvPr>
          <p:cNvSpPr txBox="1"/>
          <p:nvPr/>
        </p:nvSpPr>
        <p:spPr>
          <a:xfrm>
            <a:off x="6242367" y="169068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Просмотр вакансии</a:t>
            </a:r>
          </a:p>
        </p:txBody>
      </p:sp>
    </p:spTree>
    <p:extLst>
      <p:ext uri="{BB962C8B-B14F-4D97-AF65-F5344CB8AC3E}">
        <p14:creationId xmlns:p14="http://schemas.microsoft.com/office/powerpoint/2010/main" val="18067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ru-RU" dirty="0"/>
              <a:t>Реализованные решения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C17E-C9B5-0266-0246-BE7165B91B87}"/>
              </a:ext>
            </a:extLst>
          </p:cNvPr>
          <p:cNvSpPr txBox="1"/>
          <p:nvPr/>
        </p:nvSpPr>
        <p:spPr>
          <a:xfrm>
            <a:off x="448551" y="1690687"/>
            <a:ext cx="678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резюме и редактирование профиля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D8B19-9595-33A4-FB10-D85819F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1" y="2152352"/>
            <a:ext cx="6780963" cy="44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ru-RU" dirty="0"/>
              <a:t>Реализованные решения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9F264D-D7E6-71B7-4D4A-0749B46A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7" y="2177796"/>
            <a:ext cx="4552097" cy="4327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39876-CFBC-00B9-64C1-7D6E3DF6D14C}"/>
              </a:ext>
            </a:extLst>
          </p:cNvPr>
          <p:cNvSpPr txBox="1"/>
          <p:nvPr/>
        </p:nvSpPr>
        <p:spPr>
          <a:xfrm>
            <a:off x="448551" y="1690687"/>
            <a:ext cx="7802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Три вида аккаунтов, каждый с разным функционалом.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102689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2EFBC-7016-29C3-95B6-015C22F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1" y="365124"/>
            <a:ext cx="10515600" cy="1325563"/>
          </a:xfrm>
        </p:spPr>
        <p:txBody>
          <a:bodyPr/>
          <a:lstStyle/>
          <a:p>
            <a:r>
              <a:rPr lang="ru-RU" dirty="0"/>
              <a:t>Интересный факт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9876-CFBC-00B9-64C1-7D6E3DF6D14C}"/>
              </a:ext>
            </a:extLst>
          </p:cNvPr>
          <p:cNvSpPr txBox="1"/>
          <p:nvPr/>
        </p:nvSpPr>
        <p:spPr>
          <a:xfrm>
            <a:off x="448551" y="1690687"/>
            <a:ext cx="7802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Все опрашиваемые люди предпочитают наше приложение для поиска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E4D3E2-701F-CED0-A6DA-A58F9AF9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2" y="2593220"/>
            <a:ext cx="7811590" cy="12384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зарисовка, рисунок, искусство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75A51AE8-5F5D-98EF-4B27-FF1340776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95" y="3104148"/>
            <a:ext cx="5685322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6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145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Тема Office</vt:lpstr>
      <vt:lpstr>Сайт по поиску работы  для подростков WorkSearch</vt:lpstr>
      <vt:lpstr>Цель</vt:lpstr>
      <vt:lpstr>Задачи</vt:lpstr>
      <vt:lpstr>Актуальность</vt:lpstr>
      <vt:lpstr>Ход работы</vt:lpstr>
      <vt:lpstr>Реализованные решения</vt:lpstr>
      <vt:lpstr>Реализованные решения</vt:lpstr>
      <vt:lpstr>Реализованные решения</vt:lpstr>
      <vt:lpstr>Интересный факт</vt:lpstr>
      <vt:lpstr>База данных</vt:lpstr>
      <vt:lpstr>API</vt:lpstr>
      <vt:lpstr>Итоги и 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по поиску работы  для подростков WorkSearch</dc:title>
  <dc:creator>Владислав Чуприна</dc:creator>
  <cp:lastModifiedBy>Владислав Чуприна</cp:lastModifiedBy>
  <cp:revision>6</cp:revision>
  <dcterms:created xsi:type="dcterms:W3CDTF">2024-04-17T14:20:46Z</dcterms:created>
  <dcterms:modified xsi:type="dcterms:W3CDTF">2024-04-21T16:23:35Z</dcterms:modified>
</cp:coreProperties>
</file>