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63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856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075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30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257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053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170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63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609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649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161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924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58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10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236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778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564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CB4B9CC-B2E6-44B2-8E63-2F3890BE5008}" type="datetimeFigureOut">
              <a:rPr lang="cs-CZ" smtClean="0"/>
              <a:t>08.11.2023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F20F9E8-6D6A-42EA-BD69-8D45EF8411E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8309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C017F8-D6D2-B6E4-F27B-49AD3F4A7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Flutter.js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F497F79-87C2-8FE4-4F91-93BF5027B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Ondřej Karásek</a:t>
            </a:r>
          </a:p>
        </p:txBody>
      </p:sp>
    </p:spTree>
    <p:extLst>
      <p:ext uri="{BB962C8B-B14F-4D97-AF65-F5344CB8AC3E}">
        <p14:creationId xmlns:p14="http://schemas.microsoft.com/office/powerpoint/2010/main" val="38270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2C38B-5344-5315-C009-AE82680E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Flutter.js?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433A98-D836-A0A5-9FC3-1E0D6A38A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38" y="1950563"/>
            <a:ext cx="10353762" cy="4058751"/>
          </a:xfrm>
        </p:spPr>
        <p:txBody>
          <a:bodyPr>
            <a:normAutofit/>
          </a:bodyPr>
          <a:lstStyle/>
          <a:p>
            <a:r>
              <a:rPr lang="cs-CZ" sz="2800" dirty="0"/>
              <a:t>Flutter.js – Open source framework. </a:t>
            </a:r>
          </a:p>
          <a:p>
            <a:r>
              <a:rPr lang="cs-CZ" sz="2800" dirty="0"/>
              <a:t>Vizualitu pro stránku, nativně kompilované, multiplatformní aplikace.</a:t>
            </a:r>
          </a:p>
        </p:txBody>
      </p:sp>
    </p:spTree>
    <p:extLst>
      <p:ext uri="{BB962C8B-B14F-4D97-AF65-F5344CB8AC3E}">
        <p14:creationId xmlns:p14="http://schemas.microsoft.com/office/powerpoint/2010/main" val="172628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A2B603-3E6A-8FE6-A2B2-99348D68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Kde se využívá?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21290A-F541-06B9-192E-3A8534FCB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Web, mobilní aplikace.</a:t>
            </a:r>
          </a:p>
        </p:txBody>
      </p:sp>
    </p:spTree>
    <p:extLst>
      <p:ext uri="{BB962C8B-B14F-4D97-AF65-F5344CB8AC3E}">
        <p14:creationId xmlns:p14="http://schemas.microsoft.com/office/powerpoint/2010/main" val="3259858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Břidlice</Template>
  <TotalTime>40</TotalTime>
  <Words>38</Words>
  <Application>Microsoft Office PowerPoint</Application>
  <PresentationFormat>Širokoúhlá obrazovka</PresentationFormat>
  <Paragraphs>7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Břidlice</vt:lpstr>
      <vt:lpstr>Flutter.js</vt:lpstr>
      <vt:lpstr>Co je Flutter.js?</vt:lpstr>
      <vt:lpstr>Kde se využívá?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Flutter.js</dc:title>
  <dc:creator>Ondřej Karásek</dc:creator>
  <cp:lastModifiedBy>Ondřej Karásek</cp:lastModifiedBy>
  <cp:revision>3</cp:revision>
  <dcterms:created xsi:type="dcterms:W3CDTF">2023-11-07T19:11:07Z</dcterms:created>
  <dcterms:modified xsi:type="dcterms:W3CDTF">2023-11-08T20:08:09Z</dcterms:modified>
</cp:coreProperties>
</file>