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1" d="100"/>
          <a:sy n="101" d="100"/>
        </p:scale>
        <p:origin x="87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03645-DCFE-47FC-8A66-F9A45A422ED9}"/>
              </a:ext>
            </a:extLst>
          </p:cNvPr>
          <p:cNvSpPr>
            <a:spLocks noGrp="1"/>
          </p:cNvSpPr>
          <p:nvPr>
            <p:ph type="ctrTitle"/>
          </p:nvPr>
        </p:nvSpPr>
        <p:spPr>
          <a:xfrm>
            <a:off x="3221150" y="1247140"/>
            <a:ext cx="7891760" cy="3450844"/>
          </a:xfrm>
        </p:spPr>
        <p:txBody>
          <a:bodyPr anchor="t"/>
          <a:lstStyle>
            <a:lvl1pPr algn="l">
              <a:defRPr sz="6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2AD509FA-7BD7-4D45-998F-0E43038F179C}"/>
              </a:ext>
            </a:extLst>
          </p:cNvPr>
          <p:cNvSpPr>
            <a:spLocks noGrp="1"/>
          </p:cNvSpPr>
          <p:nvPr>
            <p:ph type="subTitle" idx="1"/>
          </p:nvPr>
        </p:nvSpPr>
        <p:spPr>
          <a:xfrm>
            <a:off x="3221150" y="4818126"/>
            <a:ext cx="7891760" cy="1268984"/>
          </a:xfrm>
        </p:spPr>
        <p:txBody>
          <a:bodyPr anchor="b"/>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9" name="Rectangle 8">
            <a:extLst>
              <a:ext uri="{FF2B5EF4-FFF2-40B4-BE49-F238E27FC236}">
                <a16:creationId xmlns:a16="http://schemas.microsoft.com/office/drawing/2014/main" id="{2D03A0B2-4A2F-D846-A5E6-FB7CB9A031F7}"/>
              </a:ext>
            </a:extLst>
          </p:cNvPr>
          <p:cNvSpPr/>
          <p:nvPr/>
        </p:nvSpPr>
        <p:spPr>
          <a:xfrm>
            <a:off x="1" y="1375492"/>
            <a:ext cx="2770698" cy="5482505"/>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0" name="Rectangle 9">
            <a:extLst>
              <a:ext uri="{FF2B5EF4-FFF2-40B4-BE49-F238E27FC236}">
                <a16:creationId xmlns:a16="http://schemas.microsoft.com/office/drawing/2014/main" id="{7F573F1D-73A7-FB41-BCAD-FC9AA7DEF4F5}"/>
              </a:ext>
            </a:extLst>
          </p:cNvPr>
          <p:cNvSpPr/>
          <p:nvPr/>
        </p:nvSpPr>
        <p:spPr>
          <a:xfrm>
            <a:off x="0" y="-3"/>
            <a:ext cx="1373567"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7" name="Date Placeholder 6">
            <a:extLst>
              <a:ext uri="{FF2B5EF4-FFF2-40B4-BE49-F238E27FC236}">
                <a16:creationId xmlns:a16="http://schemas.microsoft.com/office/drawing/2014/main" id="{DDCFA51C-E4FE-4BF2-A2DD-E32DE57D8AD0}"/>
              </a:ext>
            </a:extLst>
          </p:cNvPr>
          <p:cNvSpPr>
            <a:spLocks noGrp="1"/>
          </p:cNvSpPr>
          <p:nvPr>
            <p:ph type="dt" sz="half" idx="10"/>
          </p:nvPr>
        </p:nvSpPr>
        <p:spPr/>
        <p:txBody>
          <a:bodyPr/>
          <a:lstStyle/>
          <a:p>
            <a:pPr algn="r"/>
            <a:fld id="{1449AA12-8195-4182-A7AC-2E7E59DFBDAF}" type="datetimeFigureOut">
              <a:rPr lang="en-US" smtClean="0"/>
              <a:pPr algn="r"/>
              <a:t>11/15/2022</a:t>
            </a:fld>
            <a:endParaRPr lang="en-US"/>
          </a:p>
        </p:txBody>
      </p:sp>
      <p:sp>
        <p:nvSpPr>
          <p:cNvPr id="8" name="Footer Placeholder 7">
            <a:extLst>
              <a:ext uri="{FF2B5EF4-FFF2-40B4-BE49-F238E27FC236}">
                <a16:creationId xmlns:a16="http://schemas.microsoft.com/office/drawing/2014/main" id="{5A438448-FC2D-4A2F-B7C0-04AC50311EAA}"/>
              </a:ext>
            </a:extLst>
          </p:cNvPr>
          <p:cNvSpPr>
            <a:spLocks noGrp="1"/>
          </p:cNvSpPr>
          <p:nvPr>
            <p:ph type="ftr" sz="quarter" idx="11"/>
          </p:nvPr>
        </p:nvSpPr>
        <p:spPr>
          <a:xfrm>
            <a:off x="3221150" y="6292850"/>
            <a:ext cx="4114800" cy="365125"/>
          </a:xfrm>
        </p:spPr>
        <p:txBody>
          <a:bodyPr/>
          <a:lstStyle/>
          <a:p>
            <a:pPr algn="l"/>
            <a:endParaRPr lang="en-US" dirty="0"/>
          </a:p>
        </p:txBody>
      </p:sp>
      <p:sp>
        <p:nvSpPr>
          <p:cNvPr id="11" name="Slide Number Placeholder 10">
            <a:extLst>
              <a:ext uri="{FF2B5EF4-FFF2-40B4-BE49-F238E27FC236}">
                <a16:creationId xmlns:a16="http://schemas.microsoft.com/office/drawing/2014/main" id="{3B07C67E-EAD9-47D8-9559-4E091BC03BA8}"/>
              </a:ext>
            </a:extLst>
          </p:cNvPr>
          <p:cNvSpPr>
            <a:spLocks noGrp="1"/>
          </p:cNvSpPr>
          <p:nvPr>
            <p:ph type="sldNum" sz="quarter" idx="12"/>
          </p:nvPr>
        </p:nvSpPr>
        <p:spPr/>
        <p:txBody>
          <a:bodyPr/>
          <a:lstStyle/>
          <a:p>
            <a:fld id="{14DFC975-2FD7-44A5-9E78-ECBA46156075}" type="slidenum">
              <a:rPr lang="en-US" smtClean="0"/>
              <a:t>‹#›</a:t>
            </a:fld>
            <a:endParaRPr lang="en-US"/>
          </a:p>
        </p:txBody>
      </p:sp>
    </p:spTree>
    <p:extLst>
      <p:ext uri="{BB962C8B-B14F-4D97-AF65-F5344CB8AC3E}">
        <p14:creationId xmlns:p14="http://schemas.microsoft.com/office/powerpoint/2010/main" val="10241234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EC53B0-59B2-4B39-93E0-DCFBB932C82A}"/>
              </a:ext>
            </a:extLst>
          </p:cNvPr>
          <p:cNvSpPr>
            <a:spLocks noGrp="1"/>
          </p:cNvSpPr>
          <p:nvPr>
            <p:ph type="title"/>
          </p:nvPr>
        </p:nvSpPr>
        <p:spPr>
          <a:xfrm>
            <a:off x="1587710" y="455362"/>
            <a:ext cx="9525200" cy="1550419"/>
          </a:xfrm>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D18C5F7B-98AC-425B-80BD-6C6F3032D0CE}"/>
              </a:ext>
            </a:extLst>
          </p:cNvPr>
          <p:cNvSpPr>
            <a:spLocks noGrp="1"/>
          </p:cNvSpPr>
          <p:nvPr>
            <p:ph type="body" orient="vert" idx="1"/>
          </p:nvPr>
        </p:nvSpPr>
        <p:spPr>
          <a:xfrm>
            <a:off x="1587710" y="2160016"/>
            <a:ext cx="9525200" cy="392615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C88C2EE-2433-424A-878C-24514FF5D44F}"/>
              </a:ext>
            </a:extLst>
          </p:cNvPr>
          <p:cNvSpPr>
            <a:spLocks noGrp="1"/>
          </p:cNvSpPr>
          <p:nvPr>
            <p:ph type="dt" sz="half" idx="10"/>
          </p:nvPr>
        </p:nvSpPr>
        <p:spPr/>
        <p:txBody>
          <a:bodyPr/>
          <a:lstStyle/>
          <a:p>
            <a:fld id="{1449AA12-8195-4182-A7AC-2E7E59DFBDAF}" type="datetimeFigureOut">
              <a:rPr lang="en-US" smtClean="0"/>
              <a:t>11/15/2022</a:t>
            </a:fld>
            <a:endParaRPr lang="en-US"/>
          </a:p>
        </p:txBody>
      </p:sp>
      <p:sp>
        <p:nvSpPr>
          <p:cNvPr id="5" name="Footer Placeholder 4">
            <a:extLst>
              <a:ext uri="{FF2B5EF4-FFF2-40B4-BE49-F238E27FC236}">
                <a16:creationId xmlns:a16="http://schemas.microsoft.com/office/drawing/2014/main" id="{1FFEFD20-ADE2-40F3-A071-6D1E97F8FB3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B7D1D5-5E92-48E1-9475-EC122D3FE613}"/>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9" name="Rectangle 8">
            <a:extLst>
              <a:ext uri="{FF2B5EF4-FFF2-40B4-BE49-F238E27FC236}">
                <a16:creationId xmlns:a16="http://schemas.microsoft.com/office/drawing/2014/main" id="{60FCF945-5CF3-5542-A36A-9CBB738E735E}"/>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3C7D61B-66C5-4341-8F2D-129A9E4D8283}"/>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568869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F47FBCF-6EDB-4883-92D4-612F4D1C5589}"/>
              </a:ext>
            </a:extLst>
          </p:cNvPr>
          <p:cNvSpPr>
            <a:spLocks noGrp="1"/>
          </p:cNvSpPr>
          <p:nvPr>
            <p:ph type="title" orient="vert"/>
          </p:nvPr>
        </p:nvSpPr>
        <p:spPr>
          <a:xfrm>
            <a:off x="8846380" y="565149"/>
            <a:ext cx="2266530" cy="5611813"/>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49D2DF8-B588-416F-AA11-9F3A0DDE6765}"/>
              </a:ext>
            </a:extLst>
          </p:cNvPr>
          <p:cNvSpPr>
            <a:spLocks noGrp="1"/>
          </p:cNvSpPr>
          <p:nvPr>
            <p:ph type="body" orient="vert" idx="1"/>
          </p:nvPr>
        </p:nvSpPr>
        <p:spPr>
          <a:xfrm>
            <a:off x="1587710" y="565149"/>
            <a:ext cx="7088929" cy="5611813"/>
          </a:xfrm>
        </p:spPr>
        <p:txBody>
          <a:bodyPr vert="eaVert"/>
          <a:lstStyle/>
          <a:p>
            <a:pPr lvl="0"/>
            <a:r>
              <a:rPr lang="en-US"/>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672F7B1D-405D-4EE7-9A23-3F21916C9503}"/>
              </a:ext>
            </a:extLst>
          </p:cNvPr>
          <p:cNvSpPr>
            <a:spLocks noGrp="1"/>
          </p:cNvSpPr>
          <p:nvPr>
            <p:ph type="dt" sz="half" idx="10"/>
          </p:nvPr>
        </p:nvSpPr>
        <p:spPr/>
        <p:txBody>
          <a:bodyPr/>
          <a:lstStyle/>
          <a:p>
            <a:fld id="{1449AA12-8195-4182-A7AC-2E7E59DFBDAF}" type="datetimeFigureOut">
              <a:rPr lang="en-US" smtClean="0"/>
              <a:t>11/15/2022</a:t>
            </a:fld>
            <a:endParaRPr lang="en-US"/>
          </a:p>
        </p:txBody>
      </p:sp>
      <p:sp>
        <p:nvSpPr>
          <p:cNvPr id="5" name="Footer Placeholder 4">
            <a:extLst>
              <a:ext uri="{FF2B5EF4-FFF2-40B4-BE49-F238E27FC236}">
                <a16:creationId xmlns:a16="http://schemas.microsoft.com/office/drawing/2014/main" id="{D27B9304-686C-431A-8E7F-D9DD19F4DF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FA240B-DB2E-46ED-8AC6-744B2C1C70E3}"/>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9" name="Rectangle 8">
            <a:extLst>
              <a:ext uri="{FF2B5EF4-FFF2-40B4-BE49-F238E27FC236}">
                <a16:creationId xmlns:a16="http://schemas.microsoft.com/office/drawing/2014/main" id="{2F275F2C-778B-864A-8379-6D0726B18FDC}"/>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70051C8-76B3-384B-BCF1-60BB80301FCD}"/>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02940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BC5DD8-8608-4B55-96D8-0AB848C028C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8A3CC0B-7B21-422D-937D-FBD49EE9397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A0EAFA-89BC-43E9-8EB9-B6B3CD136E43}"/>
              </a:ext>
            </a:extLst>
          </p:cNvPr>
          <p:cNvSpPr>
            <a:spLocks noGrp="1"/>
          </p:cNvSpPr>
          <p:nvPr>
            <p:ph type="dt" sz="half" idx="10"/>
          </p:nvPr>
        </p:nvSpPr>
        <p:spPr/>
        <p:txBody>
          <a:bodyPr/>
          <a:lstStyle/>
          <a:p>
            <a:fld id="{1449AA12-8195-4182-A7AC-2E7E59DFBDAF}" type="datetimeFigureOut">
              <a:rPr lang="en-US" smtClean="0"/>
              <a:t>11/15/2022</a:t>
            </a:fld>
            <a:endParaRPr lang="en-US"/>
          </a:p>
        </p:txBody>
      </p:sp>
      <p:sp>
        <p:nvSpPr>
          <p:cNvPr id="5" name="Footer Placeholder 4">
            <a:extLst>
              <a:ext uri="{FF2B5EF4-FFF2-40B4-BE49-F238E27FC236}">
                <a16:creationId xmlns:a16="http://schemas.microsoft.com/office/drawing/2014/main" id="{A3850944-70C2-487F-A102-58CDFB94C3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77B7B8-A972-455E-9D8C-9B8026A5306D}"/>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51" name="Rectangle 50">
            <a:extLst>
              <a:ext uri="{FF2B5EF4-FFF2-40B4-BE49-F238E27FC236}">
                <a16:creationId xmlns:a16="http://schemas.microsoft.com/office/drawing/2014/main" id="{CCC95119-6D9D-3542-9E0E-4171B33DC9CA}"/>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EFC92F19-7317-314C-81B7-43B8B687F4E4}"/>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307097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087F2-AA0E-4F0C-9AD6-2353021573D7}"/>
              </a:ext>
            </a:extLst>
          </p:cNvPr>
          <p:cNvSpPr>
            <a:spLocks noGrp="1"/>
          </p:cNvSpPr>
          <p:nvPr>
            <p:ph type="title"/>
          </p:nvPr>
        </p:nvSpPr>
        <p:spPr>
          <a:xfrm>
            <a:off x="3221150" y="1251674"/>
            <a:ext cx="7891760" cy="2914688"/>
          </a:xfrm>
        </p:spPr>
        <p:txBody>
          <a:bodyPr anchor="t"/>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7937807-96B8-4061-A845-1287216BF53B}"/>
              </a:ext>
            </a:extLst>
          </p:cNvPr>
          <p:cNvSpPr>
            <a:spLocks noGrp="1"/>
          </p:cNvSpPr>
          <p:nvPr>
            <p:ph type="body" idx="1"/>
          </p:nvPr>
        </p:nvSpPr>
        <p:spPr>
          <a:xfrm>
            <a:off x="3221150" y="4818126"/>
            <a:ext cx="7891760" cy="1271524"/>
          </a:xfrm>
        </p:spPr>
        <p:txBody>
          <a:bodyPr anchor="b"/>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32AF346-9503-4767-BCB4-84B823E27419}"/>
              </a:ext>
            </a:extLst>
          </p:cNvPr>
          <p:cNvSpPr>
            <a:spLocks noGrp="1"/>
          </p:cNvSpPr>
          <p:nvPr>
            <p:ph type="dt" sz="half" idx="10"/>
          </p:nvPr>
        </p:nvSpPr>
        <p:spPr/>
        <p:txBody>
          <a:bodyPr/>
          <a:lstStyle/>
          <a:p>
            <a:fld id="{1449AA12-8195-4182-A7AC-2E7E59DFBDAF}" type="datetimeFigureOut">
              <a:rPr lang="en-US" smtClean="0"/>
              <a:t>11/15/2022</a:t>
            </a:fld>
            <a:endParaRPr lang="en-US"/>
          </a:p>
        </p:txBody>
      </p:sp>
      <p:sp>
        <p:nvSpPr>
          <p:cNvPr id="5" name="Footer Placeholder 4">
            <a:extLst>
              <a:ext uri="{FF2B5EF4-FFF2-40B4-BE49-F238E27FC236}">
                <a16:creationId xmlns:a16="http://schemas.microsoft.com/office/drawing/2014/main" id="{5259605B-A39D-4BEE-B46F-16CF13FA0BA7}"/>
              </a:ext>
            </a:extLst>
          </p:cNvPr>
          <p:cNvSpPr>
            <a:spLocks noGrp="1"/>
          </p:cNvSpPr>
          <p:nvPr>
            <p:ph type="ftr" sz="quarter" idx="11"/>
          </p:nvPr>
        </p:nvSpPr>
        <p:spPr>
          <a:xfrm>
            <a:off x="3221150" y="6292850"/>
            <a:ext cx="4114800" cy="365125"/>
          </a:xfrm>
        </p:spPr>
        <p:txBody>
          <a:bodyPr/>
          <a:lstStyle/>
          <a:p>
            <a:endParaRPr lang="en-US"/>
          </a:p>
        </p:txBody>
      </p:sp>
      <p:sp>
        <p:nvSpPr>
          <p:cNvPr id="6" name="Slide Number Placeholder 5">
            <a:extLst>
              <a:ext uri="{FF2B5EF4-FFF2-40B4-BE49-F238E27FC236}">
                <a16:creationId xmlns:a16="http://schemas.microsoft.com/office/drawing/2014/main" id="{2575834A-942D-410B-A430-43F9E01FC5F9}"/>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9" name="Rectangle 8">
            <a:extLst>
              <a:ext uri="{FF2B5EF4-FFF2-40B4-BE49-F238E27FC236}">
                <a16:creationId xmlns:a16="http://schemas.microsoft.com/office/drawing/2014/main" id="{4AD199D5-C485-D449-9804-F755E0907B51}"/>
              </a:ext>
            </a:extLst>
          </p:cNvPr>
          <p:cNvSpPr/>
          <p:nvPr/>
        </p:nvSpPr>
        <p:spPr>
          <a:xfrm>
            <a:off x="1" y="1375492"/>
            <a:ext cx="2770698" cy="5482505"/>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0" name="Rectangle 9">
            <a:extLst>
              <a:ext uri="{FF2B5EF4-FFF2-40B4-BE49-F238E27FC236}">
                <a16:creationId xmlns:a16="http://schemas.microsoft.com/office/drawing/2014/main" id="{4290D1A7-C550-2540-86C9-EB0FB2EB2E71}"/>
              </a:ext>
            </a:extLst>
          </p:cNvPr>
          <p:cNvSpPr/>
          <p:nvPr/>
        </p:nvSpPr>
        <p:spPr>
          <a:xfrm>
            <a:off x="0" y="-3"/>
            <a:ext cx="1373567"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Tree>
    <p:extLst>
      <p:ext uri="{BB962C8B-B14F-4D97-AF65-F5344CB8AC3E}">
        <p14:creationId xmlns:p14="http://schemas.microsoft.com/office/powerpoint/2010/main" val="34579347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FCAD2-C321-4E81-AEBE-696A90E2D9A4}"/>
              </a:ext>
            </a:extLst>
          </p:cNvPr>
          <p:cNvSpPr>
            <a:spLocks noGrp="1"/>
          </p:cNvSpPr>
          <p:nvPr>
            <p:ph type="title"/>
          </p:nvPr>
        </p:nvSpPr>
        <p:spPr>
          <a:xfrm>
            <a:off x="1587710" y="455362"/>
            <a:ext cx="9486690" cy="1550419"/>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3EF20CD1-0E09-4415-911C-0F5B7341DD80}"/>
              </a:ext>
            </a:extLst>
          </p:cNvPr>
          <p:cNvSpPr>
            <a:spLocks noGrp="1"/>
          </p:cNvSpPr>
          <p:nvPr>
            <p:ph sz="half" idx="1"/>
          </p:nvPr>
        </p:nvSpPr>
        <p:spPr>
          <a:xfrm>
            <a:off x="1587709" y="2160016"/>
            <a:ext cx="4425437" cy="392709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EA963EDD-031A-49CA-9130-067550BD0D55}"/>
              </a:ext>
            </a:extLst>
          </p:cNvPr>
          <p:cNvSpPr>
            <a:spLocks noGrp="1"/>
          </p:cNvSpPr>
          <p:nvPr>
            <p:ph sz="half" idx="2"/>
          </p:nvPr>
        </p:nvSpPr>
        <p:spPr>
          <a:xfrm>
            <a:off x="6648963" y="2160016"/>
            <a:ext cx="4425437" cy="39270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0808E79-A0BE-49F3-AE92-7EE5CC78F1A6}"/>
              </a:ext>
            </a:extLst>
          </p:cNvPr>
          <p:cNvSpPr>
            <a:spLocks noGrp="1"/>
          </p:cNvSpPr>
          <p:nvPr>
            <p:ph type="dt" sz="half" idx="10"/>
          </p:nvPr>
        </p:nvSpPr>
        <p:spPr/>
        <p:txBody>
          <a:bodyPr/>
          <a:lstStyle/>
          <a:p>
            <a:fld id="{1449AA12-8195-4182-A7AC-2E7E59DFBDAF}" type="datetimeFigureOut">
              <a:rPr lang="en-US" smtClean="0"/>
              <a:t>11/15/2022</a:t>
            </a:fld>
            <a:endParaRPr lang="en-US"/>
          </a:p>
        </p:txBody>
      </p:sp>
      <p:sp>
        <p:nvSpPr>
          <p:cNvPr id="6" name="Footer Placeholder 5">
            <a:extLst>
              <a:ext uri="{FF2B5EF4-FFF2-40B4-BE49-F238E27FC236}">
                <a16:creationId xmlns:a16="http://schemas.microsoft.com/office/drawing/2014/main" id="{2898B87C-BF1E-47CF-9A4E-FD4BE32C05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AC06E71-46F6-469C-A9CA-E707EBE51B58}"/>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10" name="Rectangle 9">
            <a:extLst>
              <a:ext uri="{FF2B5EF4-FFF2-40B4-BE49-F238E27FC236}">
                <a16:creationId xmlns:a16="http://schemas.microsoft.com/office/drawing/2014/main" id="{052659F6-6B3B-A545-A45F-FAD238210D47}"/>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80637F8-15DE-2240-8BF8-D6E57A337B1A}"/>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906554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3B26D-64DE-4314-8BD2-25FD618FB46D}"/>
              </a:ext>
            </a:extLst>
          </p:cNvPr>
          <p:cNvSpPr>
            <a:spLocks noGrp="1"/>
          </p:cNvSpPr>
          <p:nvPr>
            <p:ph type="title"/>
          </p:nvPr>
        </p:nvSpPr>
        <p:spPr>
          <a:xfrm>
            <a:off x="1591056" y="457200"/>
            <a:ext cx="9521854" cy="1554480"/>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9D77613-5CEE-4B05-A937-CD43EAAABF38}"/>
              </a:ext>
            </a:extLst>
          </p:cNvPr>
          <p:cNvSpPr>
            <a:spLocks noGrp="1"/>
          </p:cNvSpPr>
          <p:nvPr>
            <p:ph type="body" idx="1"/>
          </p:nvPr>
        </p:nvSpPr>
        <p:spPr>
          <a:xfrm>
            <a:off x="1591057" y="2165086"/>
            <a:ext cx="4425696" cy="823912"/>
          </a:xfrm>
        </p:spPr>
        <p:txBody>
          <a:bodyPr anchor="b">
            <a:normAutofit/>
          </a:bodyPr>
          <a:lstStyle>
            <a:lvl1pPr marL="0" indent="0">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343E4779-3B5A-4993-9C7F-FB19F1633F5D}"/>
              </a:ext>
            </a:extLst>
          </p:cNvPr>
          <p:cNvSpPr>
            <a:spLocks noGrp="1"/>
          </p:cNvSpPr>
          <p:nvPr>
            <p:ph sz="half" idx="2"/>
          </p:nvPr>
        </p:nvSpPr>
        <p:spPr>
          <a:xfrm>
            <a:off x="1591056" y="2988998"/>
            <a:ext cx="4425697" cy="3098112"/>
          </a:xfrm>
        </p:spPr>
        <p:txBody>
          <a:bodyPr/>
          <a:lstStyle>
            <a:lvl1pPr>
              <a:defRPr sz="2000"/>
            </a:lvl1pPr>
            <a:lvl2pPr>
              <a:defRPr sz="1800"/>
            </a:lvl2pPr>
            <a:lvl3pPr>
              <a:defRPr sz="1600"/>
            </a:lvl3pPr>
            <a:lvl4pPr>
              <a:defRPr sz="1400"/>
            </a:lvl4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AB51081A-685C-4C18-9AE9-425106A02F6B}"/>
              </a:ext>
            </a:extLst>
          </p:cNvPr>
          <p:cNvSpPr>
            <a:spLocks noGrp="1"/>
          </p:cNvSpPr>
          <p:nvPr>
            <p:ph type="body" sz="quarter" idx="3"/>
          </p:nvPr>
        </p:nvSpPr>
        <p:spPr>
          <a:xfrm>
            <a:off x="6687214" y="2165086"/>
            <a:ext cx="4425696" cy="823912"/>
          </a:xfrm>
        </p:spPr>
        <p:txBody>
          <a:bodyPr anchor="b">
            <a:normAutofit/>
          </a:bodyPr>
          <a:lstStyle>
            <a:lvl1pPr marL="0" indent="0">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7780F424-FE3A-4B7D-B60C-7AEA2118A585}"/>
              </a:ext>
            </a:extLst>
          </p:cNvPr>
          <p:cNvSpPr>
            <a:spLocks noGrp="1"/>
          </p:cNvSpPr>
          <p:nvPr>
            <p:ph sz="quarter" idx="4"/>
          </p:nvPr>
        </p:nvSpPr>
        <p:spPr>
          <a:xfrm>
            <a:off x="6687214" y="2988998"/>
            <a:ext cx="4425696" cy="3098112"/>
          </a:xfrm>
        </p:spPr>
        <p:txBody>
          <a:bodyPr/>
          <a:lstStyle>
            <a:lvl1pPr>
              <a:defRPr sz="2000"/>
            </a:lvl1pPr>
            <a:lvl2pPr>
              <a:defRPr sz="1800"/>
            </a:lvl2pPr>
            <a:lvl3pPr>
              <a:defRPr sz="1600"/>
            </a:lvl3pPr>
            <a:lvl4pPr>
              <a:defRPr sz="1400"/>
            </a:lvl4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864D2A96-CD7D-41BC-BDBE-5E29B7C0B325}"/>
              </a:ext>
            </a:extLst>
          </p:cNvPr>
          <p:cNvSpPr>
            <a:spLocks noGrp="1"/>
          </p:cNvSpPr>
          <p:nvPr>
            <p:ph type="dt" sz="half" idx="10"/>
          </p:nvPr>
        </p:nvSpPr>
        <p:spPr/>
        <p:txBody>
          <a:bodyPr/>
          <a:lstStyle/>
          <a:p>
            <a:fld id="{1449AA12-8195-4182-A7AC-2E7E59DFBDAF}" type="datetimeFigureOut">
              <a:rPr lang="en-US" smtClean="0"/>
              <a:t>11/15/2022</a:t>
            </a:fld>
            <a:endParaRPr lang="en-US"/>
          </a:p>
        </p:txBody>
      </p:sp>
      <p:sp>
        <p:nvSpPr>
          <p:cNvPr id="8" name="Footer Placeholder 7">
            <a:extLst>
              <a:ext uri="{FF2B5EF4-FFF2-40B4-BE49-F238E27FC236}">
                <a16:creationId xmlns:a16="http://schemas.microsoft.com/office/drawing/2014/main" id="{2CD1471D-6DDE-4E56-84E9-48136966A93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CA3F451-CF28-4F57-B844-52A665440A02}"/>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12" name="Rectangle 11">
            <a:extLst>
              <a:ext uri="{FF2B5EF4-FFF2-40B4-BE49-F238E27FC236}">
                <a16:creationId xmlns:a16="http://schemas.microsoft.com/office/drawing/2014/main" id="{2D1FA03E-7A83-AB41-BB4B-25B04946559A}"/>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7702630-3C98-A142-9D04-1D852974DC26}"/>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351983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322D7A-4502-49C3-BAFB-6D46F7A2E27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CAB67EE-A167-43D1-9C58-7B736CF28B64}"/>
              </a:ext>
            </a:extLst>
          </p:cNvPr>
          <p:cNvSpPr>
            <a:spLocks noGrp="1"/>
          </p:cNvSpPr>
          <p:nvPr>
            <p:ph type="dt" sz="half" idx="10"/>
          </p:nvPr>
        </p:nvSpPr>
        <p:spPr/>
        <p:txBody>
          <a:bodyPr/>
          <a:lstStyle/>
          <a:p>
            <a:fld id="{1449AA12-8195-4182-A7AC-2E7E59DFBDAF}" type="datetimeFigureOut">
              <a:rPr lang="en-US" smtClean="0"/>
              <a:t>11/15/2022</a:t>
            </a:fld>
            <a:endParaRPr lang="en-US"/>
          </a:p>
        </p:txBody>
      </p:sp>
      <p:sp>
        <p:nvSpPr>
          <p:cNvPr id="4" name="Footer Placeholder 3">
            <a:extLst>
              <a:ext uri="{FF2B5EF4-FFF2-40B4-BE49-F238E27FC236}">
                <a16:creationId xmlns:a16="http://schemas.microsoft.com/office/drawing/2014/main" id="{3C5605B7-599B-450E-9E8D-2A9AE3F30FF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75BD2B1-8C5F-430B-A0F2-CD5281AB75E2}"/>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8" name="Rectangle 7">
            <a:extLst>
              <a:ext uri="{FF2B5EF4-FFF2-40B4-BE49-F238E27FC236}">
                <a16:creationId xmlns:a16="http://schemas.microsoft.com/office/drawing/2014/main" id="{1DBA877B-B45A-BD48-8FC8-E752E7D7174F}"/>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DBF3343D-2AFA-B544-B40A-315F5EC680B6}"/>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449211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9308016-71BA-4CD3-918D-51613F7F4DF5}"/>
              </a:ext>
            </a:extLst>
          </p:cNvPr>
          <p:cNvSpPr>
            <a:spLocks noGrp="1"/>
          </p:cNvSpPr>
          <p:nvPr>
            <p:ph type="dt" sz="half" idx="10"/>
          </p:nvPr>
        </p:nvSpPr>
        <p:spPr/>
        <p:txBody>
          <a:bodyPr/>
          <a:lstStyle/>
          <a:p>
            <a:fld id="{1449AA12-8195-4182-A7AC-2E7E59DFBDAF}" type="datetimeFigureOut">
              <a:rPr lang="en-US" smtClean="0"/>
              <a:t>11/15/2022</a:t>
            </a:fld>
            <a:endParaRPr lang="en-US"/>
          </a:p>
        </p:txBody>
      </p:sp>
      <p:sp>
        <p:nvSpPr>
          <p:cNvPr id="3" name="Footer Placeholder 2">
            <a:extLst>
              <a:ext uri="{FF2B5EF4-FFF2-40B4-BE49-F238E27FC236}">
                <a16:creationId xmlns:a16="http://schemas.microsoft.com/office/drawing/2014/main" id="{95B24F46-0425-47C6-9FFB-F69AFFFE89D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3CE7A99-1593-4189-A514-8209CC32A2EA}"/>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7" name="Rectangle 6">
            <a:extLst>
              <a:ext uri="{FF2B5EF4-FFF2-40B4-BE49-F238E27FC236}">
                <a16:creationId xmlns:a16="http://schemas.microsoft.com/office/drawing/2014/main" id="{11C15DFD-AB97-AB43-A6C9-2808708C91B4}"/>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4A05BA89-ECA6-2247-ABBB-3C67160202E9}"/>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749328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4E933B-3FC6-4B08-9FBE-2DD48307A4D4}"/>
              </a:ext>
            </a:extLst>
          </p:cNvPr>
          <p:cNvSpPr>
            <a:spLocks noGrp="1"/>
          </p:cNvSpPr>
          <p:nvPr>
            <p:ph type="title"/>
          </p:nvPr>
        </p:nvSpPr>
        <p:spPr>
          <a:xfrm>
            <a:off x="1587712" y="455362"/>
            <a:ext cx="4043440" cy="1584512"/>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377FBD4A-4514-4DCE-8F18-914DF3F4EED1}"/>
              </a:ext>
            </a:extLst>
          </p:cNvPr>
          <p:cNvSpPr>
            <a:spLocks noGrp="1"/>
          </p:cNvSpPr>
          <p:nvPr>
            <p:ph idx="1"/>
          </p:nvPr>
        </p:nvSpPr>
        <p:spPr>
          <a:xfrm>
            <a:off x="6271232" y="565151"/>
            <a:ext cx="5358384" cy="5521960"/>
          </a:xfrm>
        </p:spPr>
        <p:txBody>
          <a:bodyPr>
            <a:normAutofit/>
          </a:bodyPr>
          <a:lstStyle>
            <a:lvl1pPr>
              <a:defRPr sz="2200"/>
            </a:lvl1pPr>
            <a:lvl2pPr>
              <a:defRPr sz="1900"/>
            </a:lvl2pPr>
            <a:lvl3pPr>
              <a:defRPr sz="1700"/>
            </a:lvl3pPr>
            <a:lvl4pPr>
              <a:defRPr sz="1500"/>
            </a:lvl4pPr>
            <a:lvl5pPr>
              <a:defRPr sz="15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5AF18C85-0675-4202-B796-352766854939}"/>
              </a:ext>
            </a:extLst>
          </p:cNvPr>
          <p:cNvSpPr>
            <a:spLocks noGrp="1"/>
          </p:cNvSpPr>
          <p:nvPr>
            <p:ph type="body" sz="half" idx="2"/>
          </p:nvPr>
        </p:nvSpPr>
        <p:spPr>
          <a:xfrm>
            <a:off x="1587712" y="2039874"/>
            <a:ext cx="4043440" cy="38291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0079E5-F934-4D04-866F-F7CB5B08ACC4}"/>
              </a:ext>
            </a:extLst>
          </p:cNvPr>
          <p:cNvSpPr>
            <a:spLocks noGrp="1"/>
          </p:cNvSpPr>
          <p:nvPr>
            <p:ph type="dt" sz="half" idx="10"/>
          </p:nvPr>
        </p:nvSpPr>
        <p:spPr/>
        <p:txBody>
          <a:bodyPr/>
          <a:lstStyle/>
          <a:p>
            <a:fld id="{1449AA12-8195-4182-A7AC-2E7E59DFBDAF}" type="datetimeFigureOut">
              <a:rPr lang="en-US" smtClean="0"/>
              <a:t>11/15/2022</a:t>
            </a:fld>
            <a:endParaRPr lang="en-US"/>
          </a:p>
        </p:txBody>
      </p:sp>
      <p:sp>
        <p:nvSpPr>
          <p:cNvPr id="6" name="Footer Placeholder 5">
            <a:extLst>
              <a:ext uri="{FF2B5EF4-FFF2-40B4-BE49-F238E27FC236}">
                <a16:creationId xmlns:a16="http://schemas.microsoft.com/office/drawing/2014/main" id="{E705FC94-7915-439A-B937-F02D1BB03A0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1B69B19-4156-4584-B1DC-4F42F200B915}"/>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10" name="Rectangle 9">
            <a:extLst>
              <a:ext uri="{FF2B5EF4-FFF2-40B4-BE49-F238E27FC236}">
                <a16:creationId xmlns:a16="http://schemas.microsoft.com/office/drawing/2014/main" id="{DC1B6031-8ABE-F648-8E05-3D08D0D54B53}"/>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DABD855-35E6-BE4F-8B03-FD12DDB32E10}"/>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653698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E1F3B-090C-4BB5-84BE-8ED0FC5981A5}"/>
              </a:ext>
            </a:extLst>
          </p:cNvPr>
          <p:cNvSpPr>
            <a:spLocks noGrp="1"/>
          </p:cNvSpPr>
          <p:nvPr>
            <p:ph type="title"/>
          </p:nvPr>
        </p:nvSpPr>
        <p:spPr>
          <a:xfrm>
            <a:off x="1587711" y="455362"/>
            <a:ext cx="4043436" cy="1584512"/>
          </a:xfrm>
        </p:spPr>
        <p:txBody>
          <a:bodyPr anchor="b"/>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9397C49E-9426-4B24-B2A7-C54B89DA60A3}"/>
              </a:ext>
            </a:extLst>
          </p:cNvPr>
          <p:cNvSpPr>
            <a:spLocks noGrp="1"/>
          </p:cNvSpPr>
          <p:nvPr>
            <p:ph type="pic" idx="1"/>
          </p:nvPr>
        </p:nvSpPr>
        <p:spPr>
          <a:xfrm>
            <a:off x="6271232" y="565150"/>
            <a:ext cx="5355607" cy="552267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DBC7F011-0A5F-44E9-88CD-C95A33351B45}"/>
              </a:ext>
            </a:extLst>
          </p:cNvPr>
          <p:cNvSpPr>
            <a:spLocks noGrp="1"/>
          </p:cNvSpPr>
          <p:nvPr>
            <p:ph type="body" sz="half" idx="2"/>
          </p:nvPr>
        </p:nvSpPr>
        <p:spPr>
          <a:xfrm>
            <a:off x="1587711" y="2039874"/>
            <a:ext cx="4043436" cy="38291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D721C85-27BB-4533-A21B-C379FE03A944}"/>
              </a:ext>
            </a:extLst>
          </p:cNvPr>
          <p:cNvSpPr>
            <a:spLocks noGrp="1"/>
          </p:cNvSpPr>
          <p:nvPr>
            <p:ph type="dt" sz="half" idx="10"/>
          </p:nvPr>
        </p:nvSpPr>
        <p:spPr/>
        <p:txBody>
          <a:bodyPr/>
          <a:lstStyle/>
          <a:p>
            <a:fld id="{1449AA12-8195-4182-A7AC-2E7E59DFBDAF}" type="datetimeFigureOut">
              <a:rPr lang="en-US" smtClean="0"/>
              <a:t>11/15/2022</a:t>
            </a:fld>
            <a:endParaRPr lang="en-US"/>
          </a:p>
        </p:txBody>
      </p:sp>
      <p:sp>
        <p:nvSpPr>
          <p:cNvPr id="6" name="Footer Placeholder 5">
            <a:extLst>
              <a:ext uri="{FF2B5EF4-FFF2-40B4-BE49-F238E27FC236}">
                <a16:creationId xmlns:a16="http://schemas.microsoft.com/office/drawing/2014/main" id="{35018850-01F1-4247-9BFD-1DDC5DDDC38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6B365A9-4C28-480F-B370-2DFF234B73F7}"/>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10" name="Rectangle 9">
            <a:extLst>
              <a:ext uri="{FF2B5EF4-FFF2-40B4-BE49-F238E27FC236}">
                <a16:creationId xmlns:a16="http://schemas.microsoft.com/office/drawing/2014/main" id="{920EAFF3-0A84-F84B-90E4-A596F00B3DC2}"/>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8392559-3C15-B249-93C9-B0F7E9E5DDD8}"/>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327151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F7ACD69-D2F4-4938-B590-C414049017E0}"/>
              </a:ext>
            </a:extLst>
          </p:cNvPr>
          <p:cNvSpPr>
            <a:spLocks noGrp="1"/>
          </p:cNvSpPr>
          <p:nvPr>
            <p:ph type="title"/>
          </p:nvPr>
        </p:nvSpPr>
        <p:spPr>
          <a:xfrm>
            <a:off x="1587710" y="455362"/>
            <a:ext cx="9486690" cy="1550419"/>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2E762BD4-BA0F-4CA4-BAE3-DF2B5087C045}"/>
              </a:ext>
            </a:extLst>
          </p:cNvPr>
          <p:cNvSpPr>
            <a:spLocks noGrp="1"/>
          </p:cNvSpPr>
          <p:nvPr>
            <p:ph type="body" idx="1"/>
          </p:nvPr>
        </p:nvSpPr>
        <p:spPr>
          <a:xfrm>
            <a:off x="1587710" y="2160016"/>
            <a:ext cx="9486690" cy="392615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E80B2FEE-249E-42F1-94D8-A8C0759EF471}"/>
              </a:ext>
            </a:extLst>
          </p:cNvPr>
          <p:cNvSpPr>
            <a:spLocks noGrp="1"/>
          </p:cNvSpPr>
          <p:nvPr>
            <p:ph type="dt" sz="half" idx="2"/>
          </p:nvPr>
        </p:nvSpPr>
        <p:spPr>
          <a:xfrm>
            <a:off x="8018632" y="6292850"/>
            <a:ext cx="3094278"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1449AA12-8195-4182-A7AC-2E7E59DFBDAF}" type="datetimeFigureOut">
              <a:rPr lang="en-US" smtClean="0"/>
              <a:pPr/>
              <a:t>11/15/2022</a:t>
            </a:fld>
            <a:endParaRPr lang="en-US"/>
          </a:p>
        </p:txBody>
      </p:sp>
      <p:sp>
        <p:nvSpPr>
          <p:cNvPr id="5" name="Footer Placeholder 4">
            <a:extLst>
              <a:ext uri="{FF2B5EF4-FFF2-40B4-BE49-F238E27FC236}">
                <a16:creationId xmlns:a16="http://schemas.microsoft.com/office/drawing/2014/main" id="{8560C617-A890-4920-83B0-143C03349066}"/>
              </a:ext>
            </a:extLst>
          </p:cNvPr>
          <p:cNvSpPr>
            <a:spLocks noGrp="1"/>
          </p:cNvSpPr>
          <p:nvPr>
            <p:ph type="ftr" sz="quarter" idx="3"/>
          </p:nvPr>
        </p:nvSpPr>
        <p:spPr>
          <a:xfrm>
            <a:off x="1587711" y="6292850"/>
            <a:ext cx="4114800" cy="365125"/>
          </a:xfrm>
          <a:prstGeom prst="rect">
            <a:avLst/>
          </a:prstGeom>
        </p:spPr>
        <p:txBody>
          <a:bodyPr vert="horz" lIns="91440" tIns="45720" rIns="91440" bIns="45720" rtlCol="0" anchor="ctr"/>
          <a:lstStyle>
            <a:lvl1pPr algn="l">
              <a:defRPr sz="11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14F1B4F1-B06B-4BBE-BFFF-C0B386E2449E}"/>
              </a:ext>
            </a:extLst>
          </p:cNvPr>
          <p:cNvSpPr>
            <a:spLocks noGrp="1"/>
          </p:cNvSpPr>
          <p:nvPr>
            <p:ph type="sldNum" sz="quarter" idx="4"/>
          </p:nvPr>
        </p:nvSpPr>
        <p:spPr>
          <a:xfrm>
            <a:off x="11149574" y="6292850"/>
            <a:ext cx="813816"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14DFC975-2FD7-44A5-9E78-ECBA46156075}" type="slidenum">
              <a:rPr lang="en-US" smtClean="0"/>
              <a:pPr/>
              <a:t>‹#›</a:t>
            </a:fld>
            <a:endParaRPr lang="en-US"/>
          </a:p>
        </p:txBody>
      </p:sp>
    </p:spTree>
    <p:extLst>
      <p:ext uri="{BB962C8B-B14F-4D97-AF65-F5344CB8AC3E}">
        <p14:creationId xmlns:p14="http://schemas.microsoft.com/office/powerpoint/2010/main" val="2282595954"/>
      </p:ext>
    </p:extLst>
  </p:cSld>
  <p:clrMap bg1="dk1" tx1="lt1" bg2="dk2" tx2="lt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79" r:id="rId6"/>
    <p:sldLayoutId id="2147483675" r:id="rId7"/>
    <p:sldLayoutId id="2147483676" r:id="rId8"/>
    <p:sldLayoutId id="2147483677" r:id="rId9"/>
    <p:sldLayoutId id="2147483678" r:id="rId10"/>
    <p:sldLayoutId id="2147483680" r:id="rId11"/>
  </p:sldLayoutIdLst>
  <p:txStyles>
    <p:titleStyle>
      <a:lvl1pPr algn="l" defTabSz="914400" rtl="0" eaLnBrk="1" latinLnBrk="0" hangingPunct="1">
        <a:lnSpc>
          <a:spcPct val="10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200"/>
        </a:spcBef>
        <a:buClr>
          <a:schemeClr val="accent1"/>
        </a:buClr>
        <a:buFont typeface="Arial" panose="020B0604020202020204" pitchFamily="34" charset="0"/>
        <a:buChar char="•"/>
        <a:defRPr sz="2200" kern="1200">
          <a:solidFill>
            <a:schemeClr val="tx1"/>
          </a:solidFill>
          <a:latin typeface="+mn-lt"/>
          <a:ea typeface="+mn-ea"/>
          <a:cs typeface="+mn-cs"/>
        </a:defRPr>
      </a:lvl1pPr>
      <a:lvl2pPr marL="457200" indent="-228600" algn="l" defTabSz="914400" rtl="0" eaLnBrk="1" latinLnBrk="0" hangingPunct="1">
        <a:lnSpc>
          <a:spcPct val="110000"/>
        </a:lnSpc>
        <a:spcBef>
          <a:spcPts val="600"/>
        </a:spcBef>
        <a:buClr>
          <a:schemeClr val="accent1"/>
        </a:buClr>
        <a:buFont typeface="Arial" panose="020B0604020202020204" pitchFamily="34" charset="0"/>
        <a:buChar char="•"/>
        <a:defRPr sz="1900" kern="1200">
          <a:solidFill>
            <a:schemeClr val="tx1"/>
          </a:solidFill>
          <a:latin typeface="+mn-lt"/>
          <a:ea typeface="+mn-ea"/>
          <a:cs typeface="+mn-cs"/>
        </a:defRPr>
      </a:lvl2pPr>
      <a:lvl3pPr marL="685800" indent="-228600" algn="l" defTabSz="914400" rtl="0" eaLnBrk="1" latinLnBrk="0" hangingPunct="1">
        <a:lnSpc>
          <a:spcPct val="110000"/>
        </a:lnSpc>
        <a:spcBef>
          <a:spcPts val="600"/>
        </a:spcBef>
        <a:buClr>
          <a:schemeClr val="accent1"/>
        </a:buClr>
        <a:buFont typeface="Arial" panose="020B0604020202020204" pitchFamily="34" charset="0"/>
        <a:buChar char="•"/>
        <a:defRPr sz="1700" kern="1200">
          <a:solidFill>
            <a:schemeClr val="tx1"/>
          </a:solidFill>
          <a:latin typeface="+mn-lt"/>
          <a:ea typeface="+mn-ea"/>
          <a:cs typeface="+mn-cs"/>
        </a:defRPr>
      </a:lvl3pPr>
      <a:lvl4pPr marL="914400" indent="-228600" algn="l" defTabSz="914400" rtl="0" eaLnBrk="1" latinLnBrk="0" hangingPunct="1">
        <a:lnSpc>
          <a:spcPct val="110000"/>
        </a:lnSpc>
        <a:spcBef>
          <a:spcPts val="600"/>
        </a:spcBef>
        <a:buClr>
          <a:schemeClr val="accent1"/>
        </a:buClr>
        <a:buFont typeface="Arial" panose="020B0604020202020204" pitchFamily="34" charset="0"/>
        <a:buChar char="•"/>
        <a:defRPr sz="1500" kern="1200">
          <a:solidFill>
            <a:schemeClr val="tx1"/>
          </a:solidFill>
          <a:latin typeface="+mn-lt"/>
          <a:ea typeface="+mn-ea"/>
          <a:cs typeface="+mn-cs"/>
        </a:defRPr>
      </a:lvl4pPr>
      <a:lvl5pPr marL="1143000" indent="-228600" algn="l" defTabSz="914400" rtl="0" eaLnBrk="1" latinLnBrk="0" hangingPunct="1">
        <a:lnSpc>
          <a:spcPct val="110000"/>
        </a:lnSpc>
        <a:spcBef>
          <a:spcPts val="600"/>
        </a:spcBef>
        <a:buClr>
          <a:schemeClr val="accent1"/>
        </a:buClr>
        <a:buFont typeface="Arial" panose="020B0604020202020204" pitchFamily="34" charset="0"/>
        <a:buChar char="•"/>
        <a:defRPr sz="15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88F843D-1C1B-C740-AC27-E3238D0F5F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495D4992-3CAB-452B-CF56-E814D9890D55}"/>
              </a:ext>
            </a:extLst>
          </p:cNvPr>
          <p:cNvSpPr>
            <a:spLocks noGrp="1"/>
          </p:cNvSpPr>
          <p:nvPr>
            <p:ph type="ctrTitle"/>
          </p:nvPr>
        </p:nvSpPr>
        <p:spPr>
          <a:xfrm>
            <a:off x="7301308" y="306483"/>
            <a:ext cx="4672936" cy="3582035"/>
          </a:xfrm>
        </p:spPr>
        <p:txBody>
          <a:bodyPr>
            <a:normAutofit fontScale="90000"/>
          </a:bodyPr>
          <a:lstStyle/>
          <a:p>
            <a:r>
              <a:rPr lang="tr-TR" sz="4800" dirty="0"/>
              <a:t>Görüntü İşleme Yöntemleri Kullanılarak Kiraz Meyvesinin</a:t>
            </a:r>
            <a:br>
              <a:rPr lang="tr-TR" sz="4800" dirty="0"/>
            </a:br>
            <a:r>
              <a:rPr lang="tr-TR" sz="4800" dirty="0"/>
              <a:t>Sınıflandırılması</a:t>
            </a:r>
          </a:p>
        </p:txBody>
      </p:sp>
      <p:sp>
        <p:nvSpPr>
          <p:cNvPr id="3" name="Alt Başlık 2">
            <a:extLst>
              <a:ext uri="{FF2B5EF4-FFF2-40B4-BE49-F238E27FC236}">
                <a16:creationId xmlns:a16="http://schemas.microsoft.com/office/drawing/2014/main" id="{B455B73F-4E38-BE4F-90EB-4B0FAC52332C}"/>
              </a:ext>
            </a:extLst>
          </p:cNvPr>
          <p:cNvSpPr>
            <a:spLocks noGrp="1"/>
          </p:cNvSpPr>
          <p:nvPr>
            <p:ph type="subTitle" idx="1"/>
          </p:nvPr>
        </p:nvSpPr>
        <p:spPr>
          <a:xfrm>
            <a:off x="7440447" y="4195000"/>
            <a:ext cx="3608208" cy="2182749"/>
          </a:xfrm>
        </p:spPr>
        <p:txBody>
          <a:bodyPr>
            <a:normAutofit/>
          </a:bodyPr>
          <a:lstStyle/>
          <a:p>
            <a:r>
              <a:rPr lang="tr-TR" dirty="0"/>
              <a:t>İNÖNÜ ÜNİVERSİTESİ GÖRÜNTÜ İŞLEME</a:t>
            </a:r>
          </a:p>
          <a:p>
            <a:r>
              <a:rPr lang="tr-TR" dirty="0"/>
              <a:t>Dilara KARATAŞ</a:t>
            </a:r>
          </a:p>
          <a:p>
            <a:r>
              <a:rPr lang="tr-TR" dirty="0"/>
              <a:t>02200201044</a:t>
            </a:r>
          </a:p>
        </p:txBody>
      </p:sp>
      <p:pic>
        <p:nvPicPr>
          <p:cNvPr id="4" name="Picture 3" descr="Koyu kılı vişneler">
            <a:extLst>
              <a:ext uri="{FF2B5EF4-FFF2-40B4-BE49-F238E27FC236}">
                <a16:creationId xmlns:a16="http://schemas.microsoft.com/office/drawing/2014/main" id="{C006AD01-0B43-0EA9-308C-66CD9A619274}"/>
              </a:ext>
            </a:extLst>
          </p:cNvPr>
          <p:cNvPicPr>
            <a:picLocks noChangeAspect="1"/>
          </p:cNvPicPr>
          <p:nvPr/>
        </p:nvPicPr>
        <p:blipFill rotWithShape="1">
          <a:blip r:embed="rId2"/>
          <a:srcRect l="4233" r="23191" b="-1"/>
          <a:stretch/>
        </p:blipFill>
        <p:spPr>
          <a:xfrm>
            <a:off x="0" y="54875"/>
            <a:ext cx="7086600" cy="6803125"/>
          </a:xfrm>
          <a:prstGeom prst="rect">
            <a:avLst/>
          </a:prstGeom>
        </p:spPr>
      </p:pic>
      <p:sp>
        <p:nvSpPr>
          <p:cNvPr id="11" name="Rectangle 10">
            <a:extLst>
              <a:ext uri="{FF2B5EF4-FFF2-40B4-BE49-F238E27FC236}">
                <a16:creationId xmlns:a16="http://schemas.microsoft.com/office/drawing/2014/main" id="{A21C8291-E3D5-4240-8FF4-E5213CBCC4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375492"/>
            <a:ext cx="2770698" cy="5482505"/>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3" name="Rectangle 12">
            <a:extLst>
              <a:ext uri="{FF2B5EF4-FFF2-40B4-BE49-F238E27FC236}">
                <a16:creationId xmlns:a16="http://schemas.microsoft.com/office/drawing/2014/main" id="{08B44AFE-C181-7047-8CC9-CA00BD385E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1373567"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Tree>
    <p:extLst>
      <p:ext uri="{BB962C8B-B14F-4D97-AF65-F5344CB8AC3E}">
        <p14:creationId xmlns:p14="http://schemas.microsoft.com/office/powerpoint/2010/main" val="3624719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5AEF36C-F32E-BBB0-3096-F46E548B4810}"/>
              </a:ext>
            </a:extLst>
          </p:cNvPr>
          <p:cNvSpPr>
            <a:spLocks noGrp="1"/>
          </p:cNvSpPr>
          <p:nvPr>
            <p:ph type="title"/>
          </p:nvPr>
        </p:nvSpPr>
        <p:spPr>
          <a:xfrm>
            <a:off x="1587710" y="455362"/>
            <a:ext cx="9486690" cy="1059113"/>
          </a:xfrm>
        </p:spPr>
        <p:txBody>
          <a:bodyPr/>
          <a:lstStyle/>
          <a:p>
            <a:r>
              <a:rPr lang="tr-TR" dirty="0"/>
              <a:t>1.Giriş</a:t>
            </a:r>
          </a:p>
        </p:txBody>
      </p:sp>
      <p:sp>
        <p:nvSpPr>
          <p:cNvPr id="3" name="İçerik Yer Tutucusu 2">
            <a:extLst>
              <a:ext uri="{FF2B5EF4-FFF2-40B4-BE49-F238E27FC236}">
                <a16:creationId xmlns:a16="http://schemas.microsoft.com/office/drawing/2014/main" id="{A9E4FF1B-A1CD-8861-36F6-85F684E08F76}"/>
              </a:ext>
            </a:extLst>
          </p:cNvPr>
          <p:cNvSpPr>
            <a:spLocks noGrp="1"/>
          </p:cNvSpPr>
          <p:nvPr>
            <p:ph idx="1"/>
          </p:nvPr>
        </p:nvSpPr>
        <p:spPr>
          <a:xfrm>
            <a:off x="1587710" y="1447800"/>
            <a:ext cx="10051840" cy="5116763"/>
          </a:xfrm>
        </p:spPr>
        <p:txBody>
          <a:bodyPr>
            <a:normAutofit fontScale="92500" lnSpcReduction="10000"/>
          </a:bodyPr>
          <a:lstStyle/>
          <a:p>
            <a:pPr marL="0" indent="0">
              <a:buNone/>
            </a:pPr>
            <a:r>
              <a:rPr lang="tr-TR" dirty="0"/>
              <a:t>    Dünyada 1500 civarında çeşidi olan kiraz gülgiller familyasındandır. Kiraz dünyada geniş bir yayılım göstermektedir. Dünyada kiraz üretiminin yapıldığı önemli ülkelerin başında yaklaşık 500 bin ton üretimle Türkiye gelmektedir. Dünya meyve ticaretinde belirli standartlara göre sınıflandırılmış kaliteli ürünler tercih edilmektedir. r. Sınıflandırma işlemi insanlar ve makinalar ile gerçekleştirilebilmektedir ancak ürünlerdeki şekilsel farklılıklar ve insanlardan kaynaklanan hatalar nedeniyle verimli bir sınıflandırma yapılamamaktadır. Bu nedenle ölçümler sırasında görüntü işleme tekniklerinin tarım sektöründe önemli bir yeri vardır. Yapılan çalışmada, ülkemizde yaygın olarak yetiştirilen ve önemli ihracat ürünlerinden biri olan kiraz meyvesinin, Matlab R2013a programı kullanılarak büyüklüklerine göre sınıflandırılması amaçlanmıştır. Bu amaçla, görüntü işleme yöntemleri ile görüntünün arka planı siyah bir zemin haline getirilerek sınıflandırılacak kiraz meyvesinin arka planı temizlenmiştir. Daha sonra elde edilen görüntü çeşitli filtreleme işlemlerine tabi tutulmuş ve belirli algoritmalar ile kirazların sınır alanları belirlenmiştir. Sınırları belirlenen kirazlara ait boyut bilgisi hesaplanarak, kirazlara ait boyutsal sınıflandırma işlemi gerçekleştirilmiştir.</a:t>
            </a:r>
          </a:p>
        </p:txBody>
      </p:sp>
    </p:spTree>
    <p:extLst>
      <p:ext uri="{BB962C8B-B14F-4D97-AF65-F5344CB8AC3E}">
        <p14:creationId xmlns:p14="http://schemas.microsoft.com/office/powerpoint/2010/main" val="26063599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3BB7E73-E730-42EA-AACE-D1E323EA54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D9F78A6D-4F61-9831-47BE-ABD620B8EF6F}"/>
              </a:ext>
            </a:extLst>
          </p:cNvPr>
          <p:cNvSpPr>
            <a:spLocks noGrp="1"/>
          </p:cNvSpPr>
          <p:nvPr>
            <p:ph type="title"/>
          </p:nvPr>
        </p:nvSpPr>
        <p:spPr>
          <a:xfrm>
            <a:off x="1117601" y="455363"/>
            <a:ext cx="7846501" cy="1087688"/>
          </a:xfrm>
        </p:spPr>
        <p:txBody>
          <a:bodyPr>
            <a:normAutofit/>
          </a:bodyPr>
          <a:lstStyle/>
          <a:p>
            <a:r>
              <a:rPr lang="tr-TR" dirty="0"/>
              <a:t>2. Materyal ve Metot</a:t>
            </a:r>
          </a:p>
        </p:txBody>
      </p:sp>
      <p:sp>
        <p:nvSpPr>
          <p:cNvPr id="3" name="İçerik Yer Tutucusu 2">
            <a:extLst>
              <a:ext uri="{FF2B5EF4-FFF2-40B4-BE49-F238E27FC236}">
                <a16:creationId xmlns:a16="http://schemas.microsoft.com/office/drawing/2014/main" id="{D923C8F7-F322-CEA3-3A9B-E1A59785B123}"/>
              </a:ext>
            </a:extLst>
          </p:cNvPr>
          <p:cNvSpPr>
            <a:spLocks noGrp="1"/>
          </p:cNvSpPr>
          <p:nvPr>
            <p:ph idx="1"/>
          </p:nvPr>
        </p:nvSpPr>
        <p:spPr>
          <a:xfrm>
            <a:off x="1041401" y="1433261"/>
            <a:ext cx="8379900" cy="4859586"/>
          </a:xfrm>
        </p:spPr>
        <p:txBody>
          <a:bodyPr>
            <a:normAutofit lnSpcReduction="10000"/>
          </a:bodyPr>
          <a:lstStyle/>
          <a:p>
            <a:pPr marL="0" indent="0">
              <a:buNone/>
            </a:pPr>
            <a:r>
              <a:rPr lang="tr-TR" dirty="0"/>
              <a:t>    Görüntü işleme, görüntüyü dijital form haline getirerek spesifik görüntü elde etmek yada yazılımsal olarak görüntü üzerinde istenilen sonucu elde etmek için kullanılan bir yöntemdir. Görüntü işlemeyi matrisler üzerinde yapılan işlemler bütünü şeklinde de tanımlayabiliriz. Görüntü işlemede c, c++, </a:t>
            </a:r>
            <a:r>
              <a:rPr lang="tr-TR" dirty="0" err="1"/>
              <a:t>python</a:t>
            </a:r>
            <a:r>
              <a:rPr lang="tr-TR" dirty="0"/>
              <a:t> gibi yazılım dillerinin yanı sıra amaca uygun çeşitli kütüphanelerde kullanılmaktadır. </a:t>
            </a:r>
            <a:r>
              <a:rPr lang="tr-TR" dirty="0" err="1"/>
              <a:t>OpenCV</a:t>
            </a:r>
            <a:r>
              <a:rPr lang="tr-TR" dirty="0"/>
              <a:t> gibi popüler kütüphanelerin </a:t>
            </a:r>
            <a:r>
              <a:rPr lang="tr-TR" dirty="0" err="1"/>
              <a:t>yanısıra</a:t>
            </a:r>
            <a:r>
              <a:rPr lang="tr-TR" dirty="0"/>
              <a:t> MATLAB programlama </a:t>
            </a:r>
            <a:r>
              <a:rPr lang="tr-TR" dirty="0" err="1"/>
              <a:t>dilide</a:t>
            </a:r>
            <a:r>
              <a:rPr lang="tr-TR" dirty="0"/>
              <a:t> görüntü işlemede en çok kullanılan programlama dilleri arasındadır. MATLAB (</a:t>
            </a:r>
            <a:r>
              <a:rPr lang="tr-TR" dirty="0" err="1"/>
              <a:t>MATrix</a:t>
            </a:r>
            <a:r>
              <a:rPr lang="tr-TR" dirty="0"/>
              <a:t> </a:t>
            </a:r>
            <a:r>
              <a:rPr lang="tr-TR" dirty="0" err="1"/>
              <a:t>LABoratory</a:t>
            </a:r>
            <a:r>
              <a:rPr lang="tr-TR" dirty="0"/>
              <a:t>), 1985’de C.B </a:t>
            </a:r>
            <a:r>
              <a:rPr lang="tr-TR" dirty="0" err="1"/>
              <a:t>Moler</a:t>
            </a:r>
            <a:r>
              <a:rPr lang="tr-TR" dirty="0"/>
              <a:t> tarafından, özellikle matris temelli matematik ortamında kullanılmak üzere geliştirilmiş etkileşimli bir paket programlama dilidir. Yapılan çalışmada Matlab R2013a programı kullanılmıştır.</a:t>
            </a:r>
          </a:p>
        </p:txBody>
      </p:sp>
      <p:sp>
        <p:nvSpPr>
          <p:cNvPr id="10" name="Rectangle 9">
            <a:extLst>
              <a:ext uri="{FF2B5EF4-FFF2-40B4-BE49-F238E27FC236}">
                <a16:creationId xmlns:a16="http://schemas.microsoft.com/office/drawing/2014/main" id="{F1F6C2E9-B316-4410-88E5-74F044FC35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421301" y="565153"/>
            <a:ext cx="2770699"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3D07262-43A6-451F-9B19-77B943C639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990007" y="1"/>
            <a:ext cx="2201993"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770488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3BB7E73-E730-42EA-AACE-D1E323EA54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1F6C2E9-B316-4410-88E5-74F044FC35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3D07262-43A6-451F-9B19-77B943C639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çerik Yer Tutucusu 2">
            <a:extLst>
              <a:ext uri="{FF2B5EF4-FFF2-40B4-BE49-F238E27FC236}">
                <a16:creationId xmlns:a16="http://schemas.microsoft.com/office/drawing/2014/main" id="{9C430BF2-1636-A716-D085-9DBEA8229FA3}"/>
              </a:ext>
            </a:extLst>
          </p:cNvPr>
          <p:cNvSpPr>
            <a:spLocks noGrp="1"/>
          </p:cNvSpPr>
          <p:nvPr>
            <p:ph idx="1"/>
          </p:nvPr>
        </p:nvSpPr>
        <p:spPr>
          <a:xfrm>
            <a:off x="1454360" y="565153"/>
            <a:ext cx="9486690" cy="5883272"/>
          </a:xfrm>
        </p:spPr>
        <p:txBody>
          <a:bodyPr>
            <a:normAutofit/>
          </a:bodyPr>
          <a:lstStyle/>
          <a:p>
            <a:pPr marL="0" indent="0">
              <a:buNone/>
            </a:pPr>
            <a:r>
              <a:rPr lang="tr-TR" dirty="0"/>
              <a:t>    Sınıflandırma işlemi yapılacak kirazlar Türk Standardı Tasarısı 793’de belirlenen veriler ve diğer kaynaklardan elde edilen boyut standartlarına göre </a:t>
            </a:r>
            <a:r>
              <a:rPr lang="tr-TR" dirty="0" err="1"/>
              <a:t>sınıflandırılmıştır.Kiraz</a:t>
            </a:r>
            <a:r>
              <a:rPr lang="tr-TR" dirty="0"/>
              <a:t> meyvesinin sınıflandırılması için gerekli olan işlemler:</a:t>
            </a:r>
          </a:p>
          <a:p>
            <a:r>
              <a:rPr lang="tr-TR" dirty="0"/>
              <a:t>Resmin alınması</a:t>
            </a:r>
          </a:p>
          <a:p>
            <a:r>
              <a:rPr lang="tr-TR" dirty="0"/>
              <a:t>Resmin siyah beyaz piksellere dönüştürülmesi</a:t>
            </a:r>
          </a:p>
          <a:p>
            <a:r>
              <a:rPr lang="tr-TR" dirty="0"/>
              <a:t>Belirli pikselin altında olan nesnelerin kaldırılması</a:t>
            </a:r>
          </a:p>
          <a:p>
            <a:r>
              <a:rPr lang="tr-TR" dirty="0"/>
              <a:t>Kirazların beyaza dönüştürülerek arka plandan ayırt edilmesi</a:t>
            </a:r>
          </a:p>
          <a:p>
            <a:r>
              <a:rPr lang="tr-TR" dirty="0"/>
              <a:t>Eşikleme yöntemi ile resmin sınırlarının belirlenmesi</a:t>
            </a:r>
          </a:p>
          <a:p>
            <a:r>
              <a:rPr lang="tr-TR" dirty="0"/>
              <a:t>Kirazların büyüklüklerinin sınıflandırılması</a:t>
            </a:r>
          </a:p>
          <a:p>
            <a:r>
              <a:rPr lang="tr-TR" dirty="0"/>
              <a:t>Kirazların sınıflarının belirlenmesi</a:t>
            </a:r>
          </a:p>
          <a:p>
            <a:pPr marL="0" indent="0">
              <a:buNone/>
            </a:pPr>
            <a:endParaRPr lang="tr-TR" dirty="0"/>
          </a:p>
        </p:txBody>
      </p:sp>
    </p:spTree>
    <p:extLst>
      <p:ext uri="{BB962C8B-B14F-4D97-AF65-F5344CB8AC3E}">
        <p14:creationId xmlns:p14="http://schemas.microsoft.com/office/powerpoint/2010/main" val="2047780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D0411D84-E890-556E-54B1-2586B699851F}"/>
              </a:ext>
            </a:extLst>
          </p:cNvPr>
          <p:cNvSpPr>
            <a:spLocks noGrp="1"/>
          </p:cNvSpPr>
          <p:nvPr>
            <p:ph idx="1"/>
          </p:nvPr>
        </p:nvSpPr>
        <p:spPr>
          <a:xfrm>
            <a:off x="1352654" y="569341"/>
            <a:ext cx="10382146" cy="4433172"/>
          </a:xfrm>
        </p:spPr>
        <p:txBody>
          <a:bodyPr>
            <a:normAutofit lnSpcReduction="10000"/>
          </a:bodyPr>
          <a:lstStyle/>
          <a:p>
            <a:pPr marL="0" indent="0">
              <a:buNone/>
            </a:pPr>
            <a:r>
              <a:rPr lang="tr-TR" dirty="0"/>
              <a:t>    İşlem adımlarına göre sınıflandırma işleminin gerçekleşmesi için işlenmemiş resim programa yüklenmelidir. İşlenmiş olarak sisteme yüklenen resim siyah- beyaz piksellere dönüştürülmektedir. Resmin siyah-beyaz piksellere yani </a:t>
            </a:r>
            <a:r>
              <a:rPr lang="tr-TR" dirty="0" err="1"/>
              <a:t>binary</a:t>
            </a:r>
            <a:r>
              <a:rPr lang="tr-TR" dirty="0"/>
              <a:t> moda dönüştürülmesi iki aşamada gerçekleşmektedir. İlk aşamada resmin arka planı beyaza kirazlar ise siyaha dönüştürülmektedir. İkinci aşamada ise </a:t>
            </a:r>
            <a:r>
              <a:rPr lang="tr-TR" dirty="0" err="1"/>
              <a:t>binary</a:t>
            </a:r>
            <a:r>
              <a:rPr lang="tr-TR" dirty="0"/>
              <a:t> moddaki resim Matlab </a:t>
            </a:r>
            <a:r>
              <a:rPr lang="tr-TR" dirty="0" err="1"/>
              <a:t>bwboundaries</a:t>
            </a:r>
            <a:r>
              <a:rPr lang="tr-TR" dirty="0"/>
              <a:t> komutu ile ters çevrilerek arka plan siyaha sınıflandırılacak olan kirazlar beyaza dönüştürülmektedir. Resim siyah-beyaz piksellere dönüştürülüp ters çevirme işlemi uygulandıktan sonra resimde bulunan belirli boyutun altındaki gürültü olarak tabir edilen nesneler Matlab </a:t>
            </a:r>
            <a:r>
              <a:rPr lang="tr-TR" dirty="0" err="1"/>
              <a:t>bwareaopen</a:t>
            </a:r>
            <a:r>
              <a:rPr lang="tr-TR" dirty="0"/>
              <a:t> komutu ile kaldırılmıştır. Daha sonra program tarafından tespit edilen kirazların sınırları eşikleme yöntemi kullanılarak mavi renk ile belirlenmiş ve resimde bulunan nesne sayısı ekrana yansıtılmıştır.</a:t>
            </a:r>
          </a:p>
          <a:p>
            <a:endParaRPr lang="tr-TR" dirty="0"/>
          </a:p>
        </p:txBody>
      </p:sp>
      <p:pic>
        <p:nvPicPr>
          <p:cNvPr id="5" name="Resim 4">
            <a:extLst>
              <a:ext uri="{FF2B5EF4-FFF2-40B4-BE49-F238E27FC236}">
                <a16:creationId xmlns:a16="http://schemas.microsoft.com/office/drawing/2014/main" id="{7694B59E-70D6-D8E3-8ABD-B924A11E0E02}"/>
              </a:ext>
            </a:extLst>
          </p:cNvPr>
          <p:cNvPicPr>
            <a:picLocks noChangeAspect="1"/>
          </p:cNvPicPr>
          <p:nvPr/>
        </p:nvPicPr>
        <p:blipFill>
          <a:blip r:embed="rId2"/>
          <a:stretch>
            <a:fillRect/>
          </a:stretch>
        </p:blipFill>
        <p:spPr>
          <a:xfrm>
            <a:off x="1352655" y="5002513"/>
            <a:ext cx="2590695" cy="1136586"/>
          </a:xfrm>
          <a:prstGeom prst="rect">
            <a:avLst/>
          </a:prstGeom>
        </p:spPr>
      </p:pic>
      <p:pic>
        <p:nvPicPr>
          <p:cNvPr id="7" name="Resim 6">
            <a:extLst>
              <a:ext uri="{FF2B5EF4-FFF2-40B4-BE49-F238E27FC236}">
                <a16:creationId xmlns:a16="http://schemas.microsoft.com/office/drawing/2014/main" id="{029327E2-60B2-4863-F289-ECDAB8A25D91}"/>
              </a:ext>
            </a:extLst>
          </p:cNvPr>
          <p:cNvPicPr>
            <a:picLocks noChangeAspect="1"/>
          </p:cNvPicPr>
          <p:nvPr/>
        </p:nvPicPr>
        <p:blipFill>
          <a:blip r:embed="rId3"/>
          <a:stretch>
            <a:fillRect/>
          </a:stretch>
        </p:blipFill>
        <p:spPr>
          <a:xfrm>
            <a:off x="4773149" y="4967048"/>
            <a:ext cx="3163155" cy="113851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9" name="Resim 8">
            <a:extLst>
              <a:ext uri="{FF2B5EF4-FFF2-40B4-BE49-F238E27FC236}">
                <a16:creationId xmlns:a16="http://schemas.microsoft.com/office/drawing/2014/main" id="{2B5FC23D-560B-4BCD-8B0E-50471C6F42D8}"/>
              </a:ext>
            </a:extLst>
          </p:cNvPr>
          <p:cNvPicPr>
            <a:picLocks noChangeAspect="1"/>
          </p:cNvPicPr>
          <p:nvPr/>
        </p:nvPicPr>
        <p:blipFill>
          <a:blip r:embed="rId4"/>
          <a:stretch>
            <a:fillRect/>
          </a:stretch>
        </p:blipFill>
        <p:spPr>
          <a:xfrm>
            <a:off x="8766103" y="4890549"/>
            <a:ext cx="3163155" cy="1100228"/>
          </a:xfrm>
          <a:prstGeom prst="rect">
            <a:avLst/>
          </a:prstGeom>
        </p:spPr>
      </p:pic>
      <p:sp>
        <p:nvSpPr>
          <p:cNvPr id="10" name="Ok: Sağ 9">
            <a:extLst>
              <a:ext uri="{FF2B5EF4-FFF2-40B4-BE49-F238E27FC236}">
                <a16:creationId xmlns:a16="http://schemas.microsoft.com/office/drawing/2014/main" id="{8664726F-FCA3-5850-60A9-F82157828526}"/>
              </a:ext>
            </a:extLst>
          </p:cNvPr>
          <p:cNvSpPr/>
          <p:nvPr/>
        </p:nvSpPr>
        <p:spPr>
          <a:xfrm>
            <a:off x="4037710" y="5288263"/>
            <a:ext cx="561975"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pic>
        <p:nvPicPr>
          <p:cNvPr id="11" name="Resim 10">
            <a:extLst>
              <a:ext uri="{FF2B5EF4-FFF2-40B4-BE49-F238E27FC236}">
                <a16:creationId xmlns:a16="http://schemas.microsoft.com/office/drawing/2014/main" id="{3E7C208A-E837-B8B1-1826-8813814E6D68}"/>
              </a:ext>
            </a:extLst>
          </p:cNvPr>
          <p:cNvPicPr>
            <a:picLocks noChangeAspect="1"/>
          </p:cNvPicPr>
          <p:nvPr/>
        </p:nvPicPr>
        <p:blipFill>
          <a:blip r:embed="rId5"/>
          <a:stretch>
            <a:fillRect/>
          </a:stretch>
        </p:blipFill>
        <p:spPr>
          <a:xfrm>
            <a:off x="8061618" y="5288263"/>
            <a:ext cx="579170" cy="341406"/>
          </a:xfrm>
          <a:prstGeom prst="rect">
            <a:avLst/>
          </a:prstGeom>
        </p:spPr>
      </p:pic>
    </p:spTree>
    <p:extLst>
      <p:ext uri="{BB962C8B-B14F-4D97-AF65-F5344CB8AC3E}">
        <p14:creationId xmlns:p14="http://schemas.microsoft.com/office/powerpoint/2010/main" val="19138502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3BB7E73-E730-42EA-AACE-D1E323EA54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F1C8032D-3570-D77F-4A35-ADDCD4F2DD81}"/>
              </a:ext>
            </a:extLst>
          </p:cNvPr>
          <p:cNvSpPr>
            <a:spLocks noGrp="1"/>
          </p:cNvSpPr>
          <p:nvPr>
            <p:ph type="title"/>
          </p:nvPr>
        </p:nvSpPr>
        <p:spPr>
          <a:xfrm>
            <a:off x="1114553" y="273453"/>
            <a:ext cx="8131174" cy="1468688"/>
          </a:xfrm>
        </p:spPr>
        <p:txBody>
          <a:bodyPr>
            <a:normAutofit/>
          </a:bodyPr>
          <a:lstStyle/>
          <a:p>
            <a:r>
              <a:rPr lang="tr-TR" dirty="0"/>
              <a:t>3.Araştırma Sonuçları ve Tartışma</a:t>
            </a:r>
          </a:p>
        </p:txBody>
      </p:sp>
      <p:sp>
        <p:nvSpPr>
          <p:cNvPr id="3" name="İçerik Yer Tutucusu 2">
            <a:extLst>
              <a:ext uri="{FF2B5EF4-FFF2-40B4-BE49-F238E27FC236}">
                <a16:creationId xmlns:a16="http://schemas.microsoft.com/office/drawing/2014/main" id="{2B29D25B-895E-B16A-F7BC-4F3D63995479}"/>
              </a:ext>
            </a:extLst>
          </p:cNvPr>
          <p:cNvSpPr>
            <a:spLocks noGrp="1"/>
          </p:cNvSpPr>
          <p:nvPr>
            <p:ph idx="1"/>
          </p:nvPr>
        </p:nvSpPr>
        <p:spPr>
          <a:xfrm>
            <a:off x="1114553" y="1748500"/>
            <a:ext cx="7846501" cy="3926152"/>
          </a:xfrm>
        </p:spPr>
        <p:txBody>
          <a:bodyPr>
            <a:normAutofit/>
          </a:bodyPr>
          <a:lstStyle/>
          <a:p>
            <a:pPr marL="0" indent="0">
              <a:buNone/>
            </a:pPr>
            <a:r>
              <a:rPr lang="tr-TR" dirty="0"/>
              <a:t>    Sınırları belirlenen kirazlar belirli işlemlerden geçirildikten sonra kirazlara ait alan bilgileri hesaplanmıştır. Hesaplanan alan verileri belirlenen boyut standartlarına göre değerlendirilmiş ve değerlendirme sonucunda kirazlar boyutlarına göre sınıflandırılmıştır. Yapılan çalışmada kirazlar üst üste gelmeden ayrık olarak resimlenmiştir. Bu sayede sınıflandırma başarısı %100 olarak gerçekleşmiştir. Ancak kirazların üst üste gelmesi durumunda sınıflandırma başarısının düşeceği değerlendirilmektedir. </a:t>
            </a:r>
          </a:p>
        </p:txBody>
      </p:sp>
      <p:sp>
        <p:nvSpPr>
          <p:cNvPr id="10" name="Rectangle 9">
            <a:extLst>
              <a:ext uri="{FF2B5EF4-FFF2-40B4-BE49-F238E27FC236}">
                <a16:creationId xmlns:a16="http://schemas.microsoft.com/office/drawing/2014/main" id="{F1F6C2E9-B316-4410-88E5-74F044FC35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421301" y="565153"/>
            <a:ext cx="2770699"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3D07262-43A6-451F-9B19-77B943C639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990007" y="1"/>
            <a:ext cx="2201993"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Resim 4">
            <a:extLst>
              <a:ext uri="{FF2B5EF4-FFF2-40B4-BE49-F238E27FC236}">
                <a16:creationId xmlns:a16="http://schemas.microsoft.com/office/drawing/2014/main" id="{8F5E1A82-8045-B795-C2E1-70B5B5EB2D49}"/>
              </a:ext>
            </a:extLst>
          </p:cNvPr>
          <p:cNvPicPr>
            <a:picLocks noChangeAspect="1"/>
          </p:cNvPicPr>
          <p:nvPr/>
        </p:nvPicPr>
        <p:blipFill>
          <a:blip r:embed="rId2"/>
          <a:stretch>
            <a:fillRect/>
          </a:stretch>
        </p:blipFill>
        <p:spPr>
          <a:xfrm>
            <a:off x="1305690" y="5234852"/>
            <a:ext cx="3806626" cy="1349695"/>
          </a:xfrm>
          <a:prstGeom prst="rect">
            <a:avLst/>
          </a:prstGeom>
        </p:spPr>
      </p:pic>
    </p:spTree>
    <p:extLst>
      <p:ext uri="{BB962C8B-B14F-4D97-AF65-F5344CB8AC3E}">
        <p14:creationId xmlns:p14="http://schemas.microsoft.com/office/powerpoint/2010/main" val="26475706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1AE377C-C5DD-8FA1-CC50-E2C897FF9C8C}"/>
              </a:ext>
            </a:extLst>
          </p:cNvPr>
          <p:cNvSpPr>
            <a:spLocks noGrp="1"/>
          </p:cNvSpPr>
          <p:nvPr>
            <p:ph type="title"/>
          </p:nvPr>
        </p:nvSpPr>
        <p:spPr/>
        <p:txBody>
          <a:bodyPr/>
          <a:lstStyle/>
          <a:p>
            <a:r>
              <a:rPr lang="tr-TR" dirty="0"/>
              <a:t>4.Sonuç</a:t>
            </a:r>
          </a:p>
        </p:txBody>
      </p:sp>
      <p:sp>
        <p:nvSpPr>
          <p:cNvPr id="3" name="İçerik Yer Tutucusu 2">
            <a:extLst>
              <a:ext uri="{FF2B5EF4-FFF2-40B4-BE49-F238E27FC236}">
                <a16:creationId xmlns:a16="http://schemas.microsoft.com/office/drawing/2014/main" id="{4C1A813A-B744-CA48-3A8D-7A62911B517F}"/>
              </a:ext>
            </a:extLst>
          </p:cNvPr>
          <p:cNvSpPr>
            <a:spLocks noGrp="1"/>
          </p:cNvSpPr>
          <p:nvPr>
            <p:ph idx="1"/>
          </p:nvPr>
        </p:nvSpPr>
        <p:spPr>
          <a:xfrm>
            <a:off x="1587710" y="1578991"/>
            <a:ext cx="9486690" cy="3926152"/>
          </a:xfrm>
        </p:spPr>
        <p:txBody>
          <a:bodyPr>
            <a:normAutofit fontScale="92500"/>
          </a:bodyPr>
          <a:lstStyle/>
          <a:p>
            <a:pPr marL="0" indent="0">
              <a:buNone/>
            </a:pPr>
            <a:r>
              <a:rPr lang="tr-TR" dirty="0"/>
              <a:t>    Yapılan çalışmada, Ülkemizde yaygın olarak yetiştirilen ve en önemli ihracat ürünlerinden birisi olan kiraz meyvesinin klasik sınıflandırma yöntemleri yerine görüntü işleme teknikleri ile sınıflandırılması sağlanmıştır. Bu sayede önemli ihracat ürünlerinden biri olan kiraz meyvesinin uluslararası standartlara uygun olarak tasnif edilmesi sağlanacak ve ülke ekonomisine katkısı dahada arttırılacaktır. Yapılan çalışma ile farklı büyüklükteki meyveler sistem tarafından başarılı bir şekilde değerlendirilerek sınıflandırılmıştır. Bu sayede kalite ve pazarlama için önemli bir etken olan sınıflandırma işlemi gerçekleştirilmiştir. Matlab programında görüntü işleme yöntemleri ile kiraz meyvesinin sınıflandırılması üzerine yapılmış bu çalışma, diğer çalışmalar içinde bir örnek teşkil edecektir.</a:t>
            </a:r>
          </a:p>
        </p:txBody>
      </p:sp>
    </p:spTree>
    <p:extLst>
      <p:ext uri="{BB962C8B-B14F-4D97-AF65-F5344CB8AC3E}">
        <p14:creationId xmlns:p14="http://schemas.microsoft.com/office/powerpoint/2010/main" val="1132932696"/>
      </p:ext>
    </p:extLst>
  </p:cSld>
  <p:clrMapOvr>
    <a:masterClrMapping/>
  </p:clrMapOvr>
</p:sld>
</file>

<file path=ppt/theme/theme1.xml><?xml version="1.0" encoding="utf-8"?>
<a:theme xmlns:a="http://schemas.openxmlformats.org/drawingml/2006/main" name="InterweaveVTI">
  <a:themeElements>
    <a:clrScheme name="AnalogousFromDarkSeedRightStep">
      <a:dk1>
        <a:srgbClr val="000000"/>
      </a:dk1>
      <a:lt1>
        <a:srgbClr val="FFFFFF"/>
      </a:lt1>
      <a:dk2>
        <a:srgbClr val="301B27"/>
      </a:dk2>
      <a:lt2>
        <a:srgbClr val="F3F2F0"/>
      </a:lt2>
      <a:accent1>
        <a:srgbClr val="4D6CC3"/>
      </a:accent1>
      <a:accent2>
        <a:srgbClr val="4F3DB2"/>
      </a:accent2>
      <a:accent3>
        <a:srgbClr val="904DC3"/>
      </a:accent3>
      <a:accent4>
        <a:srgbClr val="B03BB1"/>
      </a:accent4>
      <a:accent5>
        <a:srgbClr val="C34D93"/>
      </a:accent5>
      <a:accent6>
        <a:srgbClr val="B13B50"/>
      </a:accent6>
      <a:hlink>
        <a:srgbClr val="349E4D"/>
      </a:hlink>
      <a:folHlink>
        <a:srgbClr val="7F7F7F"/>
      </a:folHlink>
    </a:clrScheme>
    <a:fontScheme name="Interweave">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nterweaveVTI" id="{2A5AE21D-FC75-4AD0-BC12-FA563BC24905}" vid="{9A4A41B8-EB69-44BB-8E15-B517E25CF8CA}"/>
    </a:ext>
  </a:extLst>
</a:theme>
</file>

<file path=docProps/app.xml><?xml version="1.0" encoding="utf-8"?>
<Properties xmlns="http://schemas.openxmlformats.org/officeDocument/2006/extended-properties" xmlns:vt="http://schemas.openxmlformats.org/officeDocument/2006/docPropsVTypes">
  <TotalTime>62</TotalTime>
  <Words>636</Words>
  <Application>Microsoft Office PowerPoint</Application>
  <PresentationFormat>Geniş ekran</PresentationFormat>
  <Paragraphs>21</Paragraphs>
  <Slides>7</Slides>
  <Notes>0</Notes>
  <HiddenSlides>0</HiddenSlides>
  <MMClips>0</MMClips>
  <ScaleCrop>false</ScaleCrop>
  <HeadingPairs>
    <vt:vector size="6" baseType="variant">
      <vt:variant>
        <vt:lpstr>Kullanılan Yazı Tipleri</vt:lpstr>
      </vt:variant>
      <vt:variant>
        <vt:i4>2</vt:i4>
      </vt:variant>
      <vt:variant>
        <vt:lpstr>Tema</vt:lpstr>
      </vt:variant>
      <vt:variant>
        <vt:i4>1</vt:i4>
      </vt:variant>
      <vt:variant>
        <vt:lpstr>Slayt Başlıkları</vt:lpstr>
      </vt:variant>
      <vt:variant>
        <vt:i4>7</vt:i4>
      </vt:variant>
    </vt:vector>
  </HeadingPairs>
  <TitlesOfParts>
    <vt:vector size="10" baseType="lpstr">
      <vt:lpstr>Arial</vt:lpstr>
      <vt:lpstr>Neue Haas Grotesk Text Pro</vt:lpstr>
      <vt:lpstr>InterweaveVTI</vt:lpstr>
      <vt:lpstr>Görüntü İşleme Yöntemleri Kullanılarak Kiraz Meyvesinin Sınıflandırılması</vt:lpstr>
      <vt:lpstr>1.Giriş</vt:lpstr>
      <vt:lpstr>2. Materyal ve Metot</vt:lpstr>
      <vt:lpstr>PowerPoint Sunusu</vt:lpstr>
      <vt:lpstr>PowerPoint Sunusu</vt:lpstr>
      <vt:lpstr>3.Araştırma Sonuçları ve Tartışma</vt:lpstr>
      <vt:lpstr>4.Sonuç</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Görüntü İşleme Yöntemleri Kullanılarak Kiraz Meyvesinin Sınıflandırılması</dc:title>
  <dc:creator>Dilara Karataş</dc:creator>
  <cp:lastModifiedBy>Dilara Karataş</cp:lastModifiedBy>
  <cp:revision>3</cp:revision>
  <dcterms:created xsi:type="dcterms:W3CDTF">2022-11-15T19:41:55Z</dcterms:created>
  <dcterms:modified xsi:type="dcterms:W3CDTF">2022-11-15T20:44:13Z</dcterms:modified>
</cp:coreProperties>
</file>