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21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6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5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3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09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9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9F7E-820B-4F06-8CF7-E8A2C20ECA50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850A-1089-4A4E-9B5E-9F5C6042D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18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F24CB-715E-489C-B747-AD5B70BB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 Server methods</a:t>
            </a:r>
          </a:p>
        </p:txBody>
      </p:sp>
    </p:spTree>
    <p:extLst>
      <p:ext uri="{BB962C8B-B14F-4D97-AF65-F5344CB8AC3E}">
        <p14:creationId xmlns:p14="http://schemas.microsoft.com/office/powerpoint/2010/main" val="330184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818150" y="1229193"/>
            <a:ext cx="1678898" cy="449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460104" y="1229192"/>
            <a:ext cx="1678898" cy="449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481431" y="2072081"/>
            <a:ext cx="343949" cy="34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27578" y="2719432"/>
            <a:ext cx="343949" cy="343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934437" y="2164361"/>
            <a:ext cx="3525667" cy="14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flipH="1">
            <a:off x="4497048" y="2827939"/>
            <a:ext cx="3547994" cy="16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28719" y="1830532"/>
            <a:ext cx="254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 for a Session key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10293" y="2522074"/>
            <a:ext cx="283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 with a Session key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28719" y="523560"/>
            <a:ext cx="336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Unary RPC: Create symmetric key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8534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818150" y="1229193"/>
            <a:ext cx="1678898" cy="449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460104" y="1229192"/>
            <a:ext cx="1678898" cy="449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481431" y="2072081"/>
            <a:ext cx="343949" cy="34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27578" y="2719432"/>
            <a:ext cx="343949" cy="343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934437" y="2164361"/>
            <a:ext cx="3525667" cy="14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flipH="1">
            <a:off x="4497048" y="2827939"/>
            <a:ext cx="3547994" cy="16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28719" y="1830532"/>
            <a:ext cx="18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 for key(s)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10285" y="2467565"/>
            <a:ext cx="21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 with key(s)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041340" y="559062"/>
            <a:ext cx="594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Unary RPC: Create single asymmetric key, Get shared secrets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3683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3159" y="2656752"/>
            <a:ext cx="2988422" cy="23396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818150" y="1229193"/>
            <a:ext cx="1678898" cy="449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460104" y="1229192"/>
            <a:ext cx="1678898" cy="449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481431" y="2072081"/>
            <a:ext cx="343949" cy="34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27578" y="3013047"/>
            <a:ext cx="343949" cy="343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934437" y="2164361"/>
            <a:ext cx="3525667" cy="14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flipH="1">
            <a:off x="4497048" y="3121554"/>
            <a:ext cx="3547994" cy="16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28719" y="1830532"/>
            <a:ext cx="255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 for multiple keys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604837" y="2808387"/>
            <a:ext cx="7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A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019674" y="617128"/>
            <a:ext cx="608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Server streaming RPCs: Create Shared Secrets, Get Public Keys</a:t>
            </a:r>
            <a:endParaRPr lang="zh-TW" altLang="en-US" b="1" dirty="0"/>
          </a:p>
        </p:txBody>
      </p:sp>
      <p:sp>
        <p:nvSpPr>
          <p:cNvPr id="14" name="橢圓 13"/>
          <p:cNvSpPr/>
          <p:nvPr/>
        </p:nvSpPr>
        <p:spPr>
          <a:xfrm>
            <a:off x="8127578" y="3685673"/>
            <a:ext cx="343949" cy="343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flipH="1">
            <a:off x="4497048" y="3794180"/>
            <a:ext cx="3547994" cy="16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28973" y="3488315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B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8127578" y="4367620"/>
            <a:ext cx="343949" cy="343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4497048" y="4476127"/>
            <a:ext cx="3547994" cy="16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630577" y="4178676"/>
            <a:ext cx="69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C</a:t>
            </a:r>
            <a:endParaRPr lang="zh-TW" altLang="en-US" dirty="0"/>
          </a:p>
        </p:txBody>
      </p:sp>
      <p:sp>
        <p:nvSpPr>
          <p:cNvPr id="3" name="向左箭號 2"/>
          <p:cNvSpPr/>
          <p:nvPr/>
        </p:nvSpPr>
        <p:spPr>
          <a:xfrm>
            <a:off x="3321223" y="3118207"/>
            <a:ext cx="1158309" cy="1220051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08588" y="3407946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</a:p>
          <a:p>
            <a:r>
              <a:rPr lang="en-US" altLang="zh-TW" dirty="0"/>
              <a:t>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29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3159" y="1923327"/>
            <a:ext cx="2988422" cy="23396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818150" y="1229193"/>
            <a:ext cx="1678898" cy="449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460104" y="1229192"/>
            <a:ext cx="1678898" cy="449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8127577" y="4705088"/>
            <a:ext cx="343949" cy="343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flipH="1">
            <a:off x="4435625" y="4793598"/>
            <a:ext cx="3547994" cy="166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3473412" y="2148629"/>
            <a:ext cx="3978673" cy="553615"/>
            <a:chOff x="3481431" y="2148165"/>
            <a:chExt cx="3978673" cy="553615"/>
          </a:xfrm>
        </p:grpSpPr>
        <p:sp>
          <p:nvSpPr>
            <p:cNvPr id="7" name="橢圓 6"/>
            <p:cNvSpPr/>
            <p:nvPr/>
          </p:nvSpPr>
          <p:spPr>
            <a:xfrm>
              <a:off x="3481431" y="2357831"/>
              <a:ext cx="343949" cy="343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3934437" y="2459636"/>
              <a:ext cx="3525667" cy="142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45241" y="2148165"/>
              <a:ext cx="12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Audit Key A</a:t>
              </a:r>
              <a:endParaRPr lang="zh-TW" altLang="en-US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3871993" y="615432"/>
            <a:ext cx="419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Client streaming RPCs: Audit working keys</a:t>
            </a:r>
            <a:endParaRPr lang="zh-TW" altLang="en-US" b="1" dirty="0"/>
          </a:p>
        </p:txBody>
      </p:sp>
      <p:sp>
        <p:nvSpPr>
          <p:cNvPr id="3" name="向左箭號 2"/>
          <p:cNvSpPr/>
          <p:nvPr/>
        </p:nvSpPr>
        <p:spPr>
          <a:xfrm flipH="1">
            <a:off x="7473658" y="2525949"/>
            <a:ext cx="1079791" cy="1171674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82183" y="278862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</a:t>
            </a:r>
          </a:p>
          <a:p>
            <a:r>
              <a:rPr lang="en-US" altLang="zh-TW" dirty="0"/>
              <a:t>Stream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473412" y="2791828"/>
            <a:ext cx="3978673" cy="553615"/>
            <a:chOff x="3481431" y="2148165"/>
            <a:chExt cx="3978673" cy="553615"/>
          </a:xfrm>
        </p:grpSpPr>
        <p:sp>
          <p:nvSpPr>
            <p:cNvPr id="22" name="橢圓 21"/>
            <p:cNvSpPr/>
            <p:nvPr/>
          </p:nvSpPr>
          <p:spPr>
            <a:xfrm>
              <a:off x="3481431" y="2357831"/>
              <a:ext cx="343949" cy="343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3934437" y="2459636"/>
              <a:ext cx="3525667" cy="142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45241" y="2148165"/>
              <a:ext cx="1256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Audit Key B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00481" y="3481665"/>
            <a:ext cx="3978673" cy="553615"/>
            <a:chOff x="3481431" y="2148165"/>
            <a:chExt cx="3978673" cy="553615"/>
          </a:xfrm>
        </p:grpSpPr>
        <p:sp>
          <p:nvSpPr>
            <p:cNvPr id="26" name="橢圓 25"/>
            <p:cNvSpPr/>
            <p:nvPr/>
          </p:nvSpPr>
          <p:spPr>
            <a:xfrm>
              <a:off x="3481431" y="2357831"/>
              <a:ext cx="343949" cy="343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向右箭號 26"/>
            <p:cNvSpPr/>
            <p:nvPr/>
          </p:nvSpPr>
          <p:spPr>
            <a:xfrm>
              <a:off x="3934437" y="2459636"/>
              <a:ext cx="3525667" cy="142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345241" y="2148165"/>
              <a:ext cx="125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Audit Key C</a:t>
              </a:r>
              <a:endParaRPr lang="zh-TW" altLang="en-US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364291" y="4473621"/>
            <a:ext cx="127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Audit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3159" y="1923327"/>
            <a:ext cx="2988422" cy="4306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818150" y="1229193"/>
            <a:ext cx="1678898" cy="449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460104" y="1229192"/>
            <a:ext cx="1678898" cy="449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3473412" y="2761358"/>
            <a:ext cx="3978673" cy="553615"/>
            <a:chOff x="3481431" y="2148165"/>
            <a:chExt cx="3978673" cy="553615"/>
          </a:xfrm>
        </p:grpSpPr>
        <p:sp>
          <p:nvSpPr>
            <p:cNvPr id="7" name="橢圓 6"/>
            <p:cNvSpPr/>
            <p:nvPr/>
          </p:nvSpPr>
          <p:spPr>
            <a:xfrm>
              <a:off x="3481431" y="2357831"/>
              <a:ext cx="343949" cy="343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3934437" y="2459636"/>
              <a:ext cx="3525667" cy="142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45241" y="2148165"/>
              <a:ext cx="1395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Renew Key A</a:t>
              </a:r>
              <a:endParaRPr lang="zh-TW" altLang="en-US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3568325" y="660194"/>
            <a:ext cx="492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Bidirectional streaming RPCs: Renew expired keys</a:t>
            </a:r>
            <a:endParaRPr lang="zh-TW" altLang="en-US" b="1" dirty="0"/>
          </a:p>
        </p:txBody>
      </p:sp>
      <p:sp>
        <p:nvSpPr>
          <p:cNvPr id="3" name="向左箭號 2"/>
          <p:cNvSpPr/>
          <p:nvPr/>
        </p:nvSpPr>
        <p:spPr>
          <a:xfrm flipH="1">
            <a:off x="7476886" y="1803190"/>
            <a:ext cx="1083821" cy="10526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90631" y="2010078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</a:t>
            </a:r>
          </a:p>
          <a:p>
            <a:r>
              <a:rPr lang="en-US" altLang="zh-TW" dirty="0"/>
              <a:t>Stream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473412" y="4163428"/>
            <a:ext cx="3978673" cy="553615"/>
            <a:chOff x="3481431" y="2148165"/>
            <a:chExt cx="3978673" cy="553615"/>
          </a:xfrm>
        </p:grpSpPr>
        <p:sp>
          <p:nvSpPr>
            <p:cNvPr id="22" name="橢圓 21"/>
            <p:cNvSpPr/>
            <p:nvPr/>
          </p:nvSpPr>
          <p:spPr>
            <a:xfrm>
              <a:off x="3481431" y="2357831"/>
              <a:ext cx="343949" cy="343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3934437" y="2459636"/>
              <a:ext cx="3525667" cy="142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45241" y="2148165"/>
              <a:ext cx="1387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Renew Key B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483159" y="3406821"/>
            <a:ext cx="3988367" cy="575416"/>
            <a:chOff x="4483159" y="4473621"/>
            <a:chExt cx="3988367" cy="575416"/>
          </a:xfrm>
        </p:grpSpPr>
        <p:sp>
          <p:nvSpPr>
            <p:cNvPr id="8" name="橢圓 7"/>
            <p:cNvSpPr/>
            <p:nvPr/>
          </p:nvSpPr>
          <p:spPr>
            <a:xfrm>
              <a:off x="8127577" y="4705088"/>
              <a:ext cx="343949" cy="34394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右箭號 9"/>
            <p:cNvSpPr/>
            <p:nvPr/>
          </p:nvSpPr>
          <p:spPr>
            <a:xfrm flipH="1">
              <a:off x="4483159" y="4793598"/>
              <a:ext cx="3500460" cy="17845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5364291" y="4473621"/>
              <a:ext cx="1235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New Key A’</a:t>
              </a:r>
              <a:endParaRPr lang="zh-TW" altLang="en-US" dirty="0"/>
            </a:p>
          </p:txBody>
        </p:sp>
      </p:grpSp>
      <p:sp>
        <p:nvSpPr>
          <p:cNvPr id="30" name="向左箭號 29"/>
          <p:cNvSpPr/>
          <p:nvPr/>
        </p:nvSpPr>
        <p:spPr>
          <a:xfrm>
            <a:off x="3314700" y="1785847"/>
            <a:ext cx="1168459" cy="10873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473412" y="2010078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</a:p>
          <a:p>
            <a:r>
              <a:rPr lang="en-US" altLang="zh-TW" dirty="0"/>
              <a:t>Stream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4497048" y="4863480"/>
            <a:ext cx="3988367" cy="575416"/>
            <a:chOff x="4483159" y="4473621"/>
            <a:chExt cx="3988367" cy="575416"/>
          </a:xfrm>
        </p:grpSpPr>
        <p:sp>
          <p:nvSpPr>
            <p:cNvPr id="33" name="橢圓 32"/>
            <p:cNvSpPr/>
            <p:nvPr/>
          </p:nvSpPr>
          <p:spPr>
            <a:xfrm>
              <a:off x="8127577" y="4705088"/>
              <a:ext cx="343949" cy="34394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向右箭號 33"/>
            <p:cNvSpPr/>
            <p:nvPr/>
          </p:nvSpPr>
          <p:spPr>
            <a:xfrm flipH="1">
              <a:off x="4483159" y="4793598"/>
              <a:ext cx="3500460" cy="17845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64291" y="4473621"/>
              <a:ext cx="1235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New Key B’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F24CB-715E-489C-B747-AD5B70BB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505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3159" y="1923327"/>
            <a:ext cx="2988422" cy="43060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818150" y="1229193"/>
            <a:ext cx="1678898" cy="449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460104" y="1229192"/>
            <a:ext cx="1678898" cy="449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3473412" y="2761358"/>
            <a:ext cx="3978673" cy="553615"/>
            <a:chOff x="3481431" y="2148165"/>
            <a:chExt cx="3978673" cy="553615"/>
          </a:xfrm>
        </p:grpSpPr>
        <p:sp>
          <p:nvSpPr>
            <p:cNvPr id="7" name="橢圓 6"/>
            <p:cNvSpPr/>
            <p:nvPr/>
          </p:nvSpPr>
          <p:spPr>
            <a:xfrm>
              <a:off x="3481431" y="2357831"/>
              <a:ext cx="343949" cy="343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3934437" y="2459636"/>
              <a:ext cx="3525667" cy="142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45241" y="2148165"/>
              <a:ext cx="1395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Renew Key A</a:t>
              </a:r>
              <a:endParaRPr lang="zh-TW" altLang="en-US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3473412" y="587423"/>
            <a:ext cx="317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Bidirectional streaming RPCs (II)</a:t>
            </a:r>
            <a:endParaRPr lang="zh-TW" altLang="en-US" dirty="0"/>
          </a:p>
        </p:txBody>
      </p:sp>
      <p:sp>
        <p:nvSpPr>
          <p:cNvPr id="3" name="向左箭號 2"/>
          <p:cNvSpPr/>
          <p:nvPr/>
        </p:nvSpPr>
        <p:spPr>
          <a:xfrm flipH="1">
            <a:off x="7476886" y="1803190"/>
            <a:ext cx="1083821" cy="10526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90631" y="2010078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</a:t>
            </a:r>
          </a:p>
          <a:p>
            <a:r>
              <a:rPr lang="en-US" altLang="zh-TW" dirty="0"/>
              <a:t>Stream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473412" y="3391666"/>
            <a:ext cx="3978673" cy="553615"/>
            <a:chOff x="3481431" y="2148165"/>
            <a:chExt cx="3978673" cy="553615"/>
          </a:xfrm>
        </p:grpSpPr>
        <p:sp>
          <p:nvSpPr>
            <p:cNvPr id="22" name="橢圓 21"/>
            <p:cNvSpPr/>
            <p:nvPr/>
          </p:nvSpPr>
          <p:spPr>
            <a:xfrm>
              <a:off x="3481431" y="2357831"/>
              <a:ext cx="343949" cy="343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3934437" y="2459636"/>
              <a:ext cx="3525667" cy="142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45241" y="2148165"/>
              <a:ext cx="1387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Renew Key B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477854" y="4227506"/>
            <a:ext cx="3988367" cy="575416"/>
            <a:chOff x="4483159" y="4473621"/>
            <a:chExt cx="3988367" cy="575416"/>
          </a:xfrm>
        </p:grpSpPr>
        <p:sp>
          <p:nvSpPr>
            <p:cNvPr id="8" name="橢圓 7"/>
            <p:cNvSpPr/>
            <p:nvPr/>
          </p:nvSpPr>
          <p:spPr>
            <a:xfrm>
              <a:off x="8127577" y="4705088"/>
              <a:ext cx="343949" cy="34394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右箭號 9"/>
            <p:cNvSpPr/>
            <p:nvPr/>
          </p:nvSpPr>
          <p:spPr>
            <a:xfrm flipH="1">
              <a:off x="4483159" y="4793598"/>
              <a:ext cx="3500460" cy="17845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5364291" y="4473621"/>
              <a:ext cx="1235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New Key A’</a:t>
              </a:r>
              <a:endParaRPr lang="zh-TW" altLang="en-US" dirty="0"/>
            </a:p>
          </p:txBody>
        </p:sp>
      </p:grpSp>
      <p:sp>
        <p:nvSpPr>
          <p:cNvPr id="30" name="向左箭號 29"/>
          <p:cNvSpPr/>
          <p:nvPr/>
        </p:nvSpPr>
        <p:spPr>
          <a:xfrm>
            <a:off x="3314700" y="1785847"/>
            <a:ext cx="1168459" cy="10873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473412" y="2010078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</a:p>
          <a:p>
            <a:r>
              <a:rPr lang="en-US" altLang="zh-TW" dirty="0"/>
              <a:t>Stream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4497048" y="4863480"/>
            <a:ext cx="3988367" cy="575416"/>
            <a:chOff x="4483159" y="4473621"/>
            <a:chExt cx="3988367" cy="575416"/>
          </a:xfrm>
        </p:grpSpPr>
        <p:sp>
          <p:nvSpPr>
            <p:cNvPr id="33" name="橢圓 32"/>
            <p:cNvSpPr/>
            <p:nvPr/>
          </p:nvSpPr>
          <p:spPr>
            <a:xfrm>
              <a:off x="8127577" y="4705088"/>
              <a:ext cx="343949" cy="34394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向右箭號 33"/>
            <p:cNvSpPr/>
            <p:nvPr/>
          </p:nvSpPr>
          <p:spPr>
            <a:xfrm flipH="1">
              <a:off x="4483159" y="4793598"/>
              <a:ext cx="3500460" cy="17845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64291" y="4473621"/>
              <a:ext cx="1235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New Key B’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30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147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gRPC Server methods</vt:lpstr>
      <vt:lpstr>PowerPoint 簡報</vt:lpstr>
      <vt:lpstr>PowerPoint 簡報</vt:lpstr>
      <vt:lpstr>PowerPoint 簡報</vt:lpstr>
      <vt:lpstr>PowerPoint 簡報</vt:lpstr>
      <vt:lpstr>PowerPoint 簡報</vt:lpstr>
      <vt:lpstr>Appendix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小翰 空手</dc:creator>
  <cp:lastModifiedBy>JB Lin (林承翰)</cp:lastModifiedBy>
  <cp:revision>22</cp:revision>
  <dcterms:created xsi:type="dcterms:W3CDTF">2020-06-14T03:46:22Z</dcterms:created>
  <dcterms:modified xsi:type="dcterms:W3CDTF">2020-07-07T01:36:45Z</dcterms:modified>
</cp:coreProperties>
</file>