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5E34A0-7E10-4F35-9579-FD9BA7BDDAE1}" v="594" dt="2021-02-28T15:58:07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FDCEF3-BAC3-4E6A-B2AA-2CC888C2EA8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B889F474-4510-44FC-ADB2-706C9E9928A5}">
      <dgm:prSet/>
      <dgm:spPr/>
      <dgm:t>
        <a:bodyPr/>
        <a:lstStyle/>
        <a:p>
          <a:r>
            <a:rPr lang="ru-RU" baseline="0" dirty="0"/>
            <a:t>Вступление</a:t>
          </a:r>
          <a:endParaRPr lang="en-US" dirty="0"/>
        </a:p>
      </dgm:t>
    </dgm:pt>
    <dgm:pt modelId="{68235893-A755-4C95-A75B-C0D6A22BFE80}" type="parTrans" cxnId="{41E38FF8-60F2-4C45-B886-D182BBD157FC}">
      <dgm:prSet/>
      <dgm:spPr/>
      <dgm:t>
        <a:bodyPr/>
        <a:lstStyle/>
        <a:p>
          <a:endParaRPr lang="en-US"/>
        </a:p>
      </dgm:t>
    </dgm:pt>
    <dgm:pt modelId="{2CFC41B6-73B5-45D0-B40B-FF9A7F700912}" type="sibTrans" cxnId="{41E38FF8-60F2-4C45-B886-D182BBD157FC}">
      <dgm:prSet/>
      <dgm:spPr/>
      <dgm:t>
        <a:bodyPr/>
        <a:lstStyle/>
        <a:p>
          <a:endParaRPr lang="en-US"/>
        </a:p>
      </dgm:t>
    </dgm:pt>
    <dgm:pt modelId="{88E24A90-F674-4484-9D7C-E7B93E636F81}">
      <dgm:prSet/>
      <dgm:spPr/>
      <dgm:t>
        <a:bodyPr/>
        <a:lstStyle/>
        <a:p>
          <a:r>
            <a:rPr lang="ru-RU" baseline="0" dirty="0"/>
            <a:t>Автор </a:t>
          </a:r>
          <a:r>
            <a:rPr lang="ru-RU" baseline="0" dirty="0">
              <a:latin typeface="Franklin Gothic Book" panose="020B0503020102020204"/>
            </a:rPr>
            <a:t>прибора</a:t>
          </a:r>
          <a:endParaRPr lang="en-US" dirty="0"/>
        </a:p>
      </dgm:t>
    </dgm:pt>
    <dgm:pt modelId="{E1721C60-023F-455C-96C0-F3651C036DC5}" type="parTrans" cxnId="{BB626F28-09A1-4DB6-B1CB-BDB5E6A6A586}">
      <dgm:prSet/>
      <dgm:spPr/>
      <dgm:t>
        <a:bodyPr/>
        <a:lstStyle/>
        <a:p>
          <a:endParaRPr lang="en-US"/>
        </a:p>
      </dgm:t>
    </dgm:pt>
    <dgm:pt modelId="{F4158051-5840-4E3A-BE21-68596ADE574A}" type="sibTrans" cxnId="{BB626F28-09A1-4DB6-B1CB-BDB5E6A6A586}">
      <dgm:prSet/>
      <dgm:spPr/>
      <dgm:t>
        <a:bodyPr/>
        <a:lstStyle/>
        <a:p>
          <a:endParaRPr lang="en-US"/>
        </a:p>
      </dgm:t>
    </dgm:pt>
    <dgm:pt modelId="{6CDA0F4B-316A-4D99-A988-99C6419091AF}">
      <dgm:prSet/>
      <dgm:spPr/>
      <dgm:t>
        <a:bodyPr/>
        <a:lstStyle/>
        <a:p>
          <a:r>
            <a:rPr lang="ru-RU" baseline="0" dirty="0"/>
            <a:t>Информация про устройство</a:t>
          </a:r>
          <a:endParaRPr lang="en-US" dirty="0"/>
        </a:p>
      </dgm:t>
    </dgm:pt>
    <dgm:pt modelId="{EB1459D4-8161-432A-95BD-CA7C029040CC}" type="parTrans" cxnId="{41602D4B-F48B-408D-BB0F-0F2B7EAD4F91}">
      <dgm:prSet/>
      <dgm:spPr/>
      <dgm:t>
        <a:bodyPr/>
        <a:lstStyle/>
        <a:p>
          <a:endParaRPr lang="en-US"/>
        </a:p>
      </dgm:t>
    </dgm:pt>
    <dgm:pt modelId="{30F91D7F-D5ED-4AEA-9E00-ADFAD6BAFF13}" type="sibTrans" cxnId="{41602D4B-F48B-408D-BB0F-0F2B7EAD4F91}">
      <dgm:prSet/>
      <dgm:spPr/>
      <dgm:t>
        <a:bodyPr/>
        <a:lstStyle/>
        <a:p>
          <a:endParaRPr lang="en-US"/>
        </a:p>
      </dgm:t>
    </dgm:pt>
    <dgm:pt modelId="{4FCFB7B7-B01D-4912-8D8D-5C91F60600E8}">
      <dgm:prSet/>
      <dgm:spPr/>
      <dgm:t>
        <a:bodyPr/>
        <a:lstStyle/>
        <a:p>
          <a:r>
            <a:rPr lang="ru-RU" baseline="0" dirty="0"/>
            <a:t>Цель использования</a:t>
          </a:r>
          <a:endParaRPr lang="en-US" dirty="0"/>
        </a:p>
      </dgm:t>
    </dgm:pt>
    <dgm:pt modelId="{1B11EAAA-5AAE-4839-B8CD-0F6BB6778381}" type="parTrans" cxnId="{BC23139C-7D2B-46CF-B6B1-AEDCD23B457A}">
      <dgm:prSet/>
      <dgm:spPr/>
      <dgm:t>
        <a:bodyPr/>
        <a:lstStyle/>
        <a:p>
          <a:endParaRPr lang="en-US"/>
        </a:p>
      </dgm:t>
    </dgm:pt>
    <dgm:pt modelId="{D7FA5D70-2F3F-4F1F-A799-E05FF0123AA0}" type="sibTrans" cxnId="{BC23139C-7D2B-46CF-B6B1-AEDCD23B457A}">
      <dgm:prSet/>
      <dgm:spPr/>
      <dgm:t>
        <a:bodyPr/>
        <a:lstStyle/>
        <a:p>
          <a:endParaRPr lang="en-US"/>
        </a:p>
      </dgm:t>
    </dgm:pt>
    <dgm:pt modelId="{DBED241D-3FD3-4CE9-8E5E-2C0EEA5DBF88}" type="pres">
      <dgm:prSet presAssocID="{2CFDCEF3-BAC3-4E6A-B2AA-2CC888C2EA81}" presName="root" presStyleCnt="0">
        <dgm:presLayoutVars>
          <dgm:dir/>
          <dgm:resizeHandles val="exact"/>
        </dgm:presLayoutVars>
      </dgm:prSet>
      <dgm:spPr/>
    </dgm:pt>
    <dgm:pt modelId="{4AEF9067-D562-4CCF-9622-F861758F7A25}" type="pres">
      <dgm:prSet presAssocID="{B889F474-4510-44FC-ADB2-706C9E9928A5}" presName="compNode" presStyleCnt="0"/>
      <dgm:spPr/>
    </dgm:pt>
    <dgm:pt modelId="{37B9491C-5436-4FF4-8357-190F3862CC93}" type="pres">
      <dgm:prSet presAssocID="{B889F474-4510-44FC-ADB2-706C9E9928A5}" presName="bgRect" presStyleLbl="bgShp" presStyleIdx="0" presStyleCnt="4"/>
      <dgm:spPr/>
    </dgm:pt>
    <dgm:pt modelId="{F2C77EA1-D62B-4985-A685-897D9774C636}" type="pres">
      <dgm:prSet presAssocID="{B889F474-4510-44FC-ADB2-706C9E9928A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Призрак"/>
        </a:ext>
      </dgm:extLst>
    </dgm:pt>
    <dgm:pt modelId="{C97A538F-794C-4CC7-95F6-C204DFA386AF}" type="pres">
      <dgm:prSet presAssocID="{B889F474-4510-44FC-ADB2-706C9E9928A5}" presName="spaceRect" presStyleCnt="0"/>
      <dgm:spPr/>
    </dgm:pt>
    <dgm:pt modelId="{F499D99E-7980-4DB3-A1FE-0D7B31B33A63}" type="pres">
      <dgm:prSet presAssocID="{B889F474-4510-44FC-ADB2-706C9E9928A5}" presName="parTx" presStyleLbl="revTx" presStyleIdx="0" presStyleCnt="4">
        <dgm:presLayoutVars>
          <dgm:chMax val="0"/>
          <dgm:chPref val="0"/>
        </dgm:presLayoutVars>
      </dgm:prSet>
      <dgm:spPr/>
    </dgm:pt>
    <dgm:pt modelId="{7C712238-23E6-44D7-A62E-A4086F26181B}" type="pres">
      <dgm:prSet presAssocID="{2CFC41B6-73B5-45D0-B40B-FF9A7F700912}" presName="sibTrans" presStyleCnt="0"/>
      <dgm:spPr/>
    </dgm:pt>
    <dgm:pt modelId="{F758D272-F2D6-4511-B1F5-4DA033167AC1}" type="pres">
      <dgm:prSet presAssocID="{88E24A90-F674-4484-9D7C-E7B93E636F81}" presName="compNode" presStyleCnt="0"/>
      <dgm:spPr/>
    </dgm:pt>
    <dgm:pt modelId="{E1D07780-5C99-48E1-926B-72D752906BC4}" type="pres">
      <dgm:prSet presAssocID="{88E24A90-F674-4484-9D7C-E7B93E636F81}" presName="bgRect" presStyleLbl="bgShp" presStyleIdx="1" presStyleCnt="4"/>
      <dgm:spPr/>
    </dgm:pt>
    <dgm:pt modelId="{BB4D3519-F0C2-4AAE-9502-575B5D82755F}" type="pres">
      <dgm:prSet presAssocID="{88E24A90-F674-4484-9D7C-E7B93E636F8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Ноутбук"/>
        </a:ext>
      </dgm:extLst>
    </dgm:pt>
    <dgm:pt modelId="{7B5CCFDB-BD99-4F2A-8336-93A956FF1A3A}" type="pres">
      <dgm:prSet presAssocID="{88E24A90-F674-4484-9D7C-E7B93E636F81}" presName="spaceRect" presStyleCnt="0"/>
      <dgm:spPr/>
    </dgm:pt>
    <dgm:pt modelId="{A400541E-C5C7-421B-8C05-6835FF779596}" type="pres">
      <dgm:prSet presAssocID="{88E24A90-F674-4484-9D7C-E7B93E636F81}" presName="parTx" presStyleLbl="revTx" presStyleIdx="1" presStyleCnt="4">
        <dgm:presLayoutVars>
          <dgm:chMax val="0"/>
          <dgm:chPref val="0"/>
        </dgm:presLayoutVars>
      </dgm:prSet>
      <dgm:spPr/>
    </dgm:pt>
    <dgm:pt modelId="{7C17E08E-AC98-4A67-B8E8-3230A091FBD5}" type="pres">
      <dgm:prSet presAssocID="{F4158051-5840-4E3A-BE21-68596ADE574A}" presName="sibTrans" presStyleCnt="0"/>
      <dgm:spPr/>
    </dgm:pt>
    <dgm:pt modelId="{B7513A25-5E8F-4371-A33D-CDA4E0CDD5B1}" type="pres">
      <dgm:prSet presAssocID="{6CDA0F4B-316A-4D99-A988-99C6419091AF}" presName="compNode" presStyleCnt="0"/>
      <dgm:spPr/>
    </dgm:pt>
    <dgm:pt modelId="{83A1DB26-5B91-4167-ADB4-01E8F04F248C}" type="pres">
      <dgm:prSet presAssocID="{6CDA0F4B-316A-4D99-A988-99C6419091AF}" presName="bgRect" presStyleLbl="bgShp" presStyleIdx="2" presStyleCnt="4"/>
      <dgm:spPr/>
    </dgm:pt>
    <dgm:pt modelId="{40A34731-6570-47CD-BB61-0942AEFDD0B7}" type="pres">
      <dgm:prSet presAssocID="{6CDA0F4B-316A-4D99-A988-99C6419091A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CC057891-2F5D-4715-9DC5-A0B48A03E75B}" type="pres">
      <dgm:prSet presAssocID="{6CDA0F4B-316A-4D99-A988-99C6419091AF}" presName="spaceRect" presStyleCnt="0"/>
      <dgm:spPr/>
    </dgm:pt>
    <dgm:pt modelId="{72A875F3-73DC-4A86-B456-9E9A6254E601}" type="pres">
      <dgm:prSet presAssocID="{6CDA0F4B-316A-4D99-A988-99C6419091AF}" presName="parTx" presStyleLbl="revTx" presStyleIdx="2" presStyleCnt="4">
        <dgm:presLayoutVars>
          <dgm:chMax val="0"/>
          <dgm:chPref val="0"/>
        </dgm:presLayoutVars>
      </dgm:prSet>
      <dgm:spPr/>
    </dgm:pt>
    <dgm:pt modelId="{6FB75AD3-E1DA-4313-8092-58D1CC063F58}" type="pres">
      <dgm:prSet presAssocID="{30F91D7F-D5ED-4AEA-9E00-ADFAD6BAFF13}" presName="sibTrans" presStyleCnt="0"/>
      <dgm:spPr/>
    </dgm:pt>
    <dgm:pt modelId="{2F319256-55B1-4FB8-BC6F-D688F5FC6C69}" type="pres">
      <dgm:prSet presAssocID="{4FCFB7B7-B01D-4912-8D8D-5C91F60600E8}" presName="compNode" presStyleCnt="0"/>
      <dgm:spPr/>
    </dgm:pt>
    <dgm:pt modelId="{1A8000ED-98C8-4763-9A50-1000396F17DA}" type="pres">
      <dgm:prSet presAssocID="{4FCFB7B7-B01D-4912-8D8D-5C91F60600E8}" presName="bgRect" presStyleLbl="bgShp" presStyleIdx="3" presStyleCnt="4"/>
      <dgm:spPr/>
    </dgm:pt>
    <dgm:pt modelId="{1E400DF9-7455-4D94-8B0C-4871A36E5E7E}" type="pres">
      <dgm:prSet presAssocID="{4FCFB7B7-B01D-4912-8D8D-5C91F60600E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В яблочко"/>
        </a:ext>
      </dgm:extLst>
    </dgm:pt>
    <dgm:pt modelId="{4EAB0BEF-BB39-4042-8F67-7882D1713FC0}" type="pres">
      <dgm:prSet presAssocID="{4FCFB7B7-B01D-4912-8D8D-5C91F60600E8}" presName="spaceRect" presStyleCnt="0"/>
      <dgm:spPr/>
    </dgm:pt>
    <dgm:pt modelId="{95E84106-8433-4AF3-B804-E6D09BB86E08}" type="pres">
      <dgm:prSet presAssocID="{4FCFB7B7-B01D-4912-8D8D-5C91F60600E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B626F28-09A1-4DB6-B1CB-BDB5E6A6A586}" srcId="{2CFDCEF3-BAC3-4E6A-B2AA-2CC888C2EA81}" destId="{88E24A90-F674-4484-9D7C-E7B93E636F81}" srcOrd="1" destOrd="0" parTransId="{E1721C60-023F-455C-96C0-F3651C036DC5}" sibTransId="{F4158051-5840-4E3A-BE21-68596ADE574A}"/>
    <dgm:cxn modelId="{41602D4B-F48B-408D-BB0F-0F2B7EAD4F91}" srcId="{2CFDCEF3-BAC3-4E6A-B2AA-2CC888C2EA81}" destId="{6CDA0F4B-316A-4D99-A988-99C6419091AF}" srcOrd="2" destOrd="0" parTransId="{EB1459D4-8161-432A-95BD-CA7C029040CC}" sibTransId="{30F91D7F-D5ED-4AEA-9E00-ADFAD6BAFF13}"/>
    <dgm:cxn modelId="{BC23139C-7D2B-46CF-B6B1-AEDCD23B457A}" srcId="{2CFDCEF3-BAC3-4E6A-B2AA-2CC888C2EA81}" destId="{4FCFB7B7-B01D-4912-8D8D-5C91F60600E8}" srcOrd="3" destOrd="0" parTransId="{1B11EAAA-5AAE-4839-B8CD-0F6BB6778381}" sibTransId="{D7FA5D70-2F3F-4F1F-A799-E05FF0123AA0}"/>
    <dgm:cxn modelId="{1957F3BD-3DA0-491B-84F1-9C15BEE75AFB}" type="presOf" srcId="{6CDA0F4B-316A-4D99-A988-99C6419091AF}" destId="{72A875F3-73DC-4A86-B456-9E9A6254E601}" srcOrd="0" destOrd="0" presId="urn:microsoft.com/office/officeart/2018/2/layout/IconVerticalSolidList"/>
    <dgm:cxn modelId="{E0AB30BE-98E9-4FD7-B19D-0027873F31CD}" type="presOf" srcId="{2CFDCEF3-BAC3-4E6A-B2AA-2CC888C2EA81}" destId="{DBED241D-3FD3-4CE9-8E5E-2C0EEA5DBF88}" srcOrd="0" destOrd="0" presId="urn:microsoft.com/office/officeart/2018/2/layout/IconVerticalSolidList"/>
    <dgm:cxn modelId="{BD1B7CC6-8545-41B5-9849-C3DD65471B91}" type="presOf" srcId="{88E24A90-F674-4484-9D7C-E7B93E636F81}" destId="{A400541E-C5C7-421B-8C05-6835FF779596}" srcOrd="0" destOrd="0" presId="urn:microsoft.com/office/officeart/2018/2/layout/IconVerticalSolidList"/>
    <dgm:cxn modelId="{93FF1ADE-B57C-4BCE-89ED-D8C7CA591409}" type="presOf" srcId="{4FCFB7B7-B01D-4912-8D8D-5C91F60600E8}" destId="{95E84106-8433-4AF3-B804-E6D09BB86E08}" srcOrd="0" destOrd="0" presId="urn:microsoft.com/office/officeart/2018/2/layout/IconVerticalSolidList"/>
    <dgm:cxn modelId="{41E38FF8-60F2-4C45-B886-D182BBD157FC}" srcId="{2CFDCEF3-BAC3-4E6A-B2AA-2CC888C2EA81}" destId="{B889F474-4510-44FC-ADB2-706C9E9928A5}" srcOrd="0" destOrd="0" parTransId="{68235893-A755-4C95-A75B-C0D6A22BFE80}" sibTransId="{2CFC41B6-73B5-45D0-B40B-FF9A7F700912}"/>
    <dgm:cxn modelId="{B75F5CFC-8B7E-4CB0-AFA1-264588E2CA99}" type="presOf" srcId="{B889F474-4510-44FC-ADB2-706C9E9928A5}" destId="{F499D99E-7980-4DB3-A1FE-0D7B31B33A63}" srcOrd="0" destOrd="0" presId="urn:microsoft.com/office/officeart/2018/2/layout/IconVerticalSolidList"/>
    <dgm:cxn modelId="{94F62B70-0C81-4B3A-9174-82313A85E726}" type="presParOf" srcId="{DBED241D-3FD3-4CE9-8E5E-2C0EEA5DBF88}" destId="{4AEF9067-D562-4CCF-9622-F861758F7A25}" srcOrd="0" destOrd="0" presId="urn:microsoft.com/office/officeart/2018/2/layout/IconVerticalSolidList"/>
    <dgm:cxn modelId="{A7FB0DFB-6632-42E3-A71A-6D816DE9CBDB}" type="presParOf" srcId="{4AEF9067-D562-4CCF-9622-F861758F7A25}" destId="{37B9491C-5436-4FF4-8357-190F3862CC93}" srcOrd="0" destOrd="0" presId="urn:microsoft.com/office/officeart/2018/2/layout/IconVerticalSolidList"/>
    <dgm:cxn modelId="{B0851DB6-D325-4338-B7C9-DABBD85F3264}" type="presParOf" srcId="{4AEF9067-D562-4CCF-9622-F861758F7A25}" destId="{F2C77EA1-D62B-4985-A685-897D9774C636}" srcOrd="1" destOrd="0" presId="urn:microsoft.com/office/officeart/2018/2/layout/IconVerticalSolidList"/>
    <dgm:cxn modelId="{3E38245C-6573-4B00-B552-A69A1352B018}" type="presParOf" srcId="{4AEF9067-D562-4CCF-9622-F861758F7A25}" destId="{C97A538F-794C-4CC7-95F6-C204DFA386AF}" srcOrd="2" destOrd="0" presId="urn:microsoft.com/office/officeart/2018/2/layout/IconVerticalSolidList"/>
    <dgm:cxn modelId="{EDB2114E-81FD-40E1-9C03-D615C0825AC7}" type="presParOf" srcId="{4AEF9067-D562-4CCF-9622-F861758F7A25}" destId="{F499D99E-7980-4DB3-A1FE-0D7B31B33A63}" srcOrd="3" destOrd="0" presId="urn:microsoft.com/office/officeart/2018/2/layout/IconVerticalSolidList"/>
    <dgm:cxn modelId="{2C1C20BD-9C3C-4FD0-BC69-DBD102406A33}" type="presParOf" srcId="{DBED241D-3FD3-4CE9-8E5E-2C0EEA5DBF88}" destId="{7C712238-23E6-44D7-A62E-A4086F26181B}" srcOrd="1" destOrd="0" presId="urn:microsoft.com/office/officeart/2018/2/layout/IconVerticalSolidList"/>
    <dgm:cxn modelId="{D1894A80-D895-419C-9326-67ECFB4C339F}" type="presParOf" srcId="{DBED241D-3FD3-4CE9-8E5E-2C0EEA5DBF88}" destId="{F758D272-F2D6-4511-B1F5-4DA033167AC1}" srcOrd="2" destOrd="0" presId="urn:microsoft.com/office/officeart/2018/2/layout/IconVerticalSolidList"/>
    <dgm:cxn modelId="{070ED998-342D-4619-AF73-B3DC71F4DE93}" type="presParOf" srcId="{F758D272-F2D6-4511-B1F5-4DA033167AC1}" destId="{E1D07780-5C99-48E1-926B-72D752906BC4}" srcOrd="0" destOrd="0" presId="urn:microsoft.com/office/officeart/2018/2/layout/IconVerticalSolidList"/>
    <dgm:cxn modelId="{35E5988E-FA58-4565-AC14-710152282AE7}" type="presParOf" srcId="{F758D272-F2D6-4511-B1F5-4DA033167AC1}" destId="{BB4D3519-F0C2-4AAE-9502-575B5D82755F}" srcOrd="1" destOrd="0" presId="urn:microsoft.com/office/officeart/2018/2/layout/IconVerticalSolidList"/>
    <dgm:cxn modelId="{9DF1B250-B1B9-4BCD-8250-64EEC8EA442D}" type="presParOf" srcId="{F758D272-F2D6-4511-B1F5-4DA033167AC1}" destId="{7B5CCFDB-BD99-4F2A-8336-93A956FF1A3A}" srcOrd="2" destOrd="0" presId="urn:microsoft.com/office/officeart/2018/2/layout/IconVerticalSolidList"/>
    <dgm:cxn modelId="{ADA7EB1E-A8AB-4FB4-9981-37009DC53FCD}" type="presParOf" srcId="{F758D272-F2D6-4511-B1F5-4DA033167AC1}" destId="{A400541E-C5C7-421B-8C05-6835FF779596}" srcOrd="3" destOrd="0" presId="urn:microsoft.com/office/officeart/2018/2/layout/IconVerticalSolidList"/>
    <dgm:cxn modelId="{17AB9FE9-DCA1-462F-8620-B44D43FCFF92}" type="presParOf" srcId="{DBED241D-3FD3-4CE9-8E5E-2C0EEA5DBF88}" destId="{7C17E08E-AC98-4A67-B8E8-3230A091FBD5}" srcOrd="3" destOrd="0" presId="urn:microsoft.com/office/officeart/2018/2/layout/IconVerticalSolidList"/>
    <dgm:cxn modelId="{D2836FC2-19A5-42CA-95F7-429521E78D48}" type="presParOf" srcId="{DBED241D-3FD3-4CE9-8E5E-2C0EEA5DBF88}" destId="{B7513A25-5E8F-4371-A33D-CDA4E0CDD5B1}" srcOrd="4" destOrd="0" presId="urn:microsoft.com/office/officeart/2018/2/layout/IconVerticalSolidList"/>
    <dgm:cxn modelId="{6DD289B5-BC19-4B92-93C8-18362C416D3B}" type="presParOf" srcId="{B7513A25-5E8F-4371-A33D-CDA4E0CDD5B1}" destId="{83A1DB26-5B91-4167-ADB4-01E8F04F248C}" srcOrd="0" destOrd="0" presId="urn:microsoft.com/office/officeart/2018/2/layout/IconVerticalSolidList"/>
    <dgm:cxn modelId="{C141919C-D566-4248-823B-28136A3EB144}" type="presParOf" srcId="{B7513A25-5E8F-4371-A33D-CDA4E0CDD5B1}" destId="{40A34731-6570-47CD-BB61-0942AEFDD0B7}" srcOrd="1" destOrd="0" presId="urn:microsoft.com/office/officeart/2018/2/layout/IconVerticalSolidList"/>
    <dgm:cxn modelId="{0CE2B953-3CBA-4ABC-9766-C7601B64EEB9}" type="presParOf" srcId="{B7513A25-5E8F-4371-A33D-CDA4E0CDD5B1}" destId="{CC057891-2F5D-4715-9DC5-A0B48A03E75B}" srcOrd="2" destOrd="0" presId="urn:microsoft.com/office/officeart/2018/2/layout/IconVerticalSolidList"/>
    <dgm:cxn modelId="{47FA18EA-6125-46F1-83A1-7C95FA9A10D7}" type="presParOf" srcId="{B7513A25-5E8F-4371-A33D-CDA4E0CDD5B1}" destId="{72A875F3-73DC-4A86-B456-9E9A6254E601}" srcOrd="3" destOrd="0" presId="urn:microsoft.com/office/officeart/2018/2/layout/IconVerticalSolidList"/>
    <dgm:cxn modelId="{D41AD806-75C1-4D04-BB0F-61C8E47710D0}" type="presParOf" srcId="{DBED241D-3FD3-4CE9-8E5E-2C0EEA5DBF88}" destId="{6FB75AD3-E1DA-4313-8092-58D1CC063F58}" srcOrd="5" destOrd="0" presId="urn:microsoft.com/office/officeart/2018/2/layout/IconVerticalSolidList"/>
    <dgm:cxn modelId="{9792FCFA-A3E9-4B4E-9B61-0D7795577C06}" type="presParOf" srcId="{DBED241D-3FD3-4CE9-8E5E-2C0EEA5DBF88}" destId="{2F319256-55B1-4FB8-BC6F-D688F5FC6C69}" srcOrd="6" destOrd="0" presId="urn:microsoft.com/office/officeart/2018/2/layout/IconVerticalSolidList"/>
    <dgm:cxn modelId="{1A42C823-3E3F-4F79-92F0-D31F07BC72CB}" type="presParOf" srcId="{2F319256-55B1-4FB8-BC6F-D688F5FC6C69}" destId="{1A8000ED-98C8-4763-9A50-1000396F17DA}" srcOrd="0" destOrd="0" presId="urn:microsoft.com/office/officeart/2018/2/layout/IconVerticalSolidList"/>
    <dgm:cxn modelId="{91DDEA02-A33E-4160-858B-D5D2B1B72271}" type="presParOf" srcId="{2F319256-55B1-4FB8-BC6F-D688F5FC6C69}" destId="{1E400DF9-7455-4D94-8B0C-4871A36E5E7E}" srcOrd="1" destOrd="0" presId="urn:microsoft.com/office/officeart/2018/2/layout/IconVerticalSolidList"/>
    <dgm:cxn modelId="{FC84C80A-0543-412F-BF67-B92A9E12D534}" type="presParOf" srcId="{2F319256-55B1-4FB8-BC6F-D688F5FC6C69}" destId="{4EAB0BEF-BB39-4042-8F67-7882D1713FC0}" srcOrd="2" destOrd="0" presId="urn:microsoft.com/office/officeart/2018/2/layout/IconVerticalSolidList"/>
    <dgm:cxn modelId="{6C5E00B2-E4BC-47F5-B4C7-511B41868367}" type="presParOf" srcId="{2F319256-55B1-4FB8-BC6F-D688F5FC6C69}" destId="{95E84106-8433-4AF3-B804-E6D09BB86E0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9491C-5436-4FF4-8357-190F3862CC93}">
      <dsp:nvSpPr>
        <dsp:cNvPr id="0" name=""/>
        <dsp:cNvSpPr/>
      </dsp:nvSpPr>
      <dsp:spPr>
        <a:xfrm>
          <a:off x="0" y="1486"/>
          <a:ext cx="9601200" cy="7533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77EA1-D62B-4985-A685-897D9774C636}">
      <dsp:nvSpPr>
        <dsp:cNvPr id="0" name=""/>
        <dsp:cNvSpPr/>
      </dsp:nvSpPr>
      <dsp:spPr>
        <a:xfrm>
          <a:off x="227889" y="170990"/>
          <a:ext cx="414344" cy="4143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9D99E-7980-4DB3-A1FE-0D7B31B33A63}">
      <dsp:nvSpPr>
        <dsp:cNvPr id="0" name=""/>
        <dsp:cNvSpPr/>
      </dsp:nvSpPr>
      <dsp:spPr>
        <a:xfrm>
          <a:off x="870122" y="1486"/>
          <a:ext cx="8731077" cy="753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30" tIns="79730" rIns="79730" bIns="797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baseline="0" dirty="0"/>
            <a:t>Вступление</a:t>
          </a:r>
          <a:endParaRPr lang="en-US" sz="2200" kern="1200" dirty="0"/>
        </a:p>
      </dsp:txBody>
      <dsp:txXfrm>
        <a:off x="870122" y="1486"/>
        <a:ext cx="8731077" cy="753353"/>
      </dsp:txXfrm>
    </dsp:sp>
    <dsp:sp modelId="{E1D07780-5C99-48E1-926B-72D752906BC4}">
      <dsp:nvSpPr>
        <dsp:cNvPr id="0" name=""/>
        <dsp:cNvSpPr/>
      </dsp:nvSpPr>
      <dsp:spPr>
        <a:xfrm>
          <a:off x="0" y="943177"/>
          <a:ext cx="9601200" cy="753353"/>
        </a:xfrm>
        <a:prstGeom prst="roundRect">
          <a:avLst>
            <a:gd name="adj" fmla="val 10000"/>
          </a:avLst>
        </a:prstGeom>
        <a:solidFill>
          <a:schemeClr val="accent5">
            <a:hueOff val="2944118"/>
            <a:satOff val="9586"/>
            <a:lumOff val="333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4D3519-F0C2-4AAE-9502-575B5D82755F}">
      <dsp:nvSpPr>
        <dsp:cNvPr id="0" name=""/>
        <dsp:cNvSpPr/>
      </dsp:nvSpPr>
      <dsp:spPr>
        <a:xfrm>
          <a:off x="227889" y="1112682"/>
          <a:ext cx="414344" cy="4143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0541E-C5C7-421B-8C05-6835FF779596}">
      <dsp:nvSpPr>
        <dsp:cNvPr id="0" name=""/>
        <dsp:cNvSpPr/>
      </dsp:nvSpPr>
      <dsp:spPr>
        <a:xfrm>
          <a:off x="870122" y="943177"/>
          <a:ext cx="8731077" cy="753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30" tIns="79730" rIns="79730" bIns="797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baseline="0" dirty="0"/>
            <a:t>Автор </a:t>
          </a:r>
          <a:r>
            <a:rPr lang="ru-RU" sz="2200" kern="1200" baseline="0" dirty="0">
              <a:latin typeface="Franklin Gothic Book" panose="020B0503020102020204"/>
            </a:rPr>
            <a:t>прибора</a:t>
          </a:r>
          <a:endParaRPr lang="en-US" sz="2200" kern="1200" dirty="0"/>
        </a:p>
      </dsp:txBody>
      <dsp:txXfrm>
        <a:off x="870122" y="943177"/>
        <a:ext cx="8731077" cy="753353"/>
      </dsp:txXfrm>
    </dsp:sp>
    <dsp:sp modelId="{83A1DB26-5B91-4167-ADB4-01E8F04F248C}">
      <dsp:nvSpPr>
        <dsp:cNvPr id="0" name=""/>
        <dsp:cNvSpPr/>
      </dsp:nvSpPr>
      <dsp:spPr>
        <a:xfrm>
          <a:off x="0" y="1884869"/>
          <a:ext cx="9601200" cy="753353"/>
        </a:xfrm>
        <a:prstGeom prst="roundRect">
          <a:avLst>
            <a:gd name="adj" fmla="val 10000"/>
          </a:avLst>
        </a:prstGeom>
        <a:solidFill>
          <a:schemeClr val="accent5">
            <a:hueOff val="5888237"/>
            <a:satOff val="19172"/>
            <a:lumOff val="666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A34731-6570-47CD-BB61-0942AEFDD0B7}">
      <dsp:nvSpPr>
        <dsp:cNvPr id="0" name=""/>
        <dsp:cNvSpPr/>
      </dsp:nvSpPr>
      <dsp:spPr>
        <a:xfrm>
          <a:off x="227889" y="2054373"/>
          <a:ext cx="414344" cy="4143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875F3-73DC-4A86-B456-9E9A6254E601}">
      <dsp:nvSpPr>
        <dsp:cNvPr id="0" name=""/>
        <dsp:cNvSpPr/>
      </dsp:nvSpPr>
      <dsp:spPr>
        <a:xfrm>
          <a:off x="870122" y="1884869"/>
          <a:ext cx="8731077" cy="753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30" tIns="79730" rIns="79730" bIns="797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baseline="0" dirty="0"/>
            <a:t>Информация про устройство</a:t>
          </a:r>
          <a:endParaRPr lang="en-US" sz="2200" kern="1200" dirty="0"/>
        </a:p>
      </dsp:txBody>
      <dsp:txXfrm>
        <a:off x="870122" y="1884869"/>
        <a:ext cx="8731077" cy="753353"/>
      </dsp:txXfrm>
    </dsp:sp>
    <dsp:sp modelId="{1A8000ED-98C8-4763-9A50-1000396F17DA}">
      <dsp:nvSpPr>
        <dsp:cNvPr id="0" name=""/>
        <dsp:cNvSpPr/>
      </dsp:nvSpPr>
      <dsp:spPr>
        <a:xfrm>
          <a:off x="0" y="2826560"/>
          <a:ext cx="9601200" cy="753353"/>
        </a:xfrm>
        <a:prstGeom prst="roundRect">
          <a:avLst>
            <a:gd name="adj" fmla="val 10000"/>
          </a:avLst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400DF9-7455-4D94-8B0C-4871A36E5E7E}">
      <dsp:nvSpPr>
        <dsp:cNvPr id="0" name=""/>
        <dsp:cNvSpPr/>
      </dsp:nvSpPr>
      <dsp:spPr>
        <a:xfrm>
          <a:off x="227889" y="2996064"/>
          <a:ext cx="414344" cy="4143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84106-8433-4AF3-B804-E6D09BB86E08}">
      <dsp:nvSpPr>
        <dsp:cNvPr id="0" name=""/>
        <dsp:cNvSpPr/>
      </dsp:nvSpPr>
      <dsp:spPr>
        <a:xfrm>
          <a:off x="870122" y="2826560"/>
          <a:ext cx="8731077" cy="753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30" tIns="79730" rIns="79730" bIns="797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baseline="0" dirty="0"/>
            <a:t>Цель использования</a:t>
          </a:r>
          <a:endParaRPr lang="en-US" sz="2200" kern="1200" dirty="0"/>
        </a:p>
      </dsp:txBody>
      <dsp:txXfrm>
        <a:off x="870122" y="2826560"/>
        <a:ext cx="8731077" cy="7533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ll-ht.ru/inf/history/p_1_1.html" TargetMode="External"/><Relationship Id="rId2" Type="http://schemas.openxmlformats.org/officeDocument/2006/relationships/hyperlink" Target="https://habr.com/ru/company/ua-hosting/blog/367083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&#1064;&#1080;&#1082;&#1082;&#1072;&#1088;&#1076;,_&#1042;&#1080;&#1083;&#1100;&#1075;&#1077;&#1083;&#1100;&#1084;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9937" y="486613"/>
            <a:ext cx="5301138" cy="3254321"/>
          </a:xfrm>
        </p:spPr>
        <p:txBody>
          <a:bodyPr>
            <a:normAutofit/>
          </a:bodyPr>
          <a:lstStyle/>
          <a:p>
            <a:pPr algn="l"/>
            <a:r>
              <a:rPr lang="en-US" sz="5100" dirty="0" err="1"/>
              <a:t>Вычисляющие</a:t>
            </a:r>
            <a:r>
              <a:rPr lang="en-US" sz="5100" dirty="0"/>
              <a:t> </a:t>
            </a:r>
            <a:r>
              <a:rPr lang="en-US" sz="5100" dirty="0" err="1"/>
              <a:t>часы</a:t>
            </a:r>
            <a:endParaRPr lang="ru-RU" sz="5100" dirty="0" err="1"/>
          </a:p>
          <a:p>
            <a:pPr algn="l"/>
            <a:r>
              <a:rPr lang="en-US" sz="5100"/>
              <a:t>Шикарда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9939" y="4172948"/>
            <a:ext cx="5284876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2100" err="1"/>
              <a:t>Выполнили</a:t>
            </a:r>
            <a:r>
              <a:rPr lang="en-US" sz="2100"/>
              <a:t> </a:t>
            </a:r>
            <a:r>
              <a:rPr lang="en-US" sz="2100" err="1"/>
              <a:t>студенты</a:t>
            </a:r>
            <a:r>
              <a:rPr lang="en-US" sz="2100"/>
              <a:t> </a:t>
            </a:r>
            <a:r>
              <a:rPr lang="en-US" sz="2100" err="1"/>
              <a:t>группы</a:t>
            </a:r>
            <a:r>
              <a:rPr lang="en-US" sz="2100"/>
              <a:t> АИ-204:</a:t>
            </a:r>
            <a:br>
              <a:rPr lang="en-US" sz="2100" i="0"/>
            </a:br>
            <a:r>
              <a:rPr lang="en-US" sz="2100" err="1"/>
              <a:t>Караульный</a:t>
            </a:r>
            <a:r>
              <a:rPr lang="en-US" sz="2100"/>
              <a:t> </a:t>
            </a:r>
            <a:r>
              <a:rPr lang="en-US" sz="2100" err="1"/>
              <a:t>Даниил</a:t>
            </a:r>
            <a:br>
              <a:rPr lang="en-US" sz="2100" i="0"/>
            </a:br>
            <a:r>
              <a:rPr lang="en-US" sz="2100" err="1"/>
              <a:t>Гошуренко</a:t>
            </a:r>
            <a:r>
              <a:rPr lang="en-US" sz="2100"/>
              <a:t> </a:t>
            </a:r>
            <a:r>
              <a:rPr lang="en-US" sz="2100" err="1"/>
              <a:t>Владимир</a:t>
            </a:r>
            <a:endParaRPr lang="ru-RU" sz="2100" i="0"/>
          </a:p>
        </p:txBody>
      </p:sp>
      <p:pic>
        <p:nvPicPr>
          <p:cNvPr id="4" name="Рисунок 4" descr="Изображение выглядит как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62B52A9E-8963-4CCA-8AC0-86D948799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675" y="1765691"/>
            <a:ext cx="3415614" cy="256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C46CD03-D076-40A3-9AA4-2B7BB288B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9DEB74-9192-4ECF-B8EE-7CD0F4CB6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ru-RU" dirty="0"/>
              <a:t>Содержания: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D28697-83F7-4C09-A9B2-6CAA58855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Объект 2">
            <a:extLst>
              <a:ext uri="{FF2B5EF4-FFF2-40B4-BE49-F238E27FC236}">
                <a16:creationId xmlns:a16="http://schemas.microsoft.com/office/drawing/2014/main" id="{2FCD0564-44FC-46F9-BCA9-8196C034C9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4145737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469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0B2614-9436-4D31-851F-FA3E32FF8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ru-RU" dirty="0">
                <a:ea typeface="+mj-lt"/>
                <a:cs typeface="+mj-lt"/>
              </a:rPr>
              <a:t>Вильгельм </a:t>
            </a:r>
            <a:r>
              <a:rPr lang="ru-RU" dirty="0" err="1">
                <a:ea typeface="+mj-lt"/>
                <a:cs typeface="+mj-lt"/>
              </a:rPr>
              <a:t>Шиккард</a:t>
            </a:r>
            <a:endParaRPr lang="ru-RU" dirty="0" err="1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A1AC510-0153-4D8C-9F7D-0F22905BA8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13" r="5288" b="-1"/>
          <a:stretch/>
        </p:blipFill>
        <p:spPr>
          <a:xfrm>
            <a:off x="37170" y="10"/>
            <a:ext cx="4373546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F71C1F-7003-4CF4-9D74-36D52E44E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AutoNum type="arabicPeriod"/>
            </a:pPr>
            <a:r>
              <a:rPr lang="en-US" dirty="0" err="1"/>
              <a:t>Дата</a:t>
            </a:r>
            <a:r>
              <a:rPr lang="en-US" dirty="0"/>
              <a:t> </a:t>
            </a:r>
            <a:r>
              <a:rPr lang="en-US" dirty="0" err="1"/>
              <a:t>рождения</a:t>
            </a:r>
            <a:r>
              <a:rPr lang="en-US" dirty="0"/>
              <a:t>: </a:t>
            </a:r>
            <a:r>
              <a:rPr lang="en-US" dirty="0">
                <a:ea typeface="+mn-lt"/>
                <a:cs typeface="+mn-lt"/>
              </a:rPr>
              <a:t>22 </a:t>
            </a:r>
            <a:r>
              <a:rPr lang="en-US" dirty="0" err="1">
                <a:ea typeface="+mn-lt"/>
                <a:cs typeface="+mn-lt"/>
              </a:rPr>
              <a:t>апреля</a:t>
            </a:r>
            <a:r>
              <a:rPr lang="en-US" dirty="0">
                <a:ea typeface="+mn-lt"/>
                <a:cs typeface="+mn-lt"/>
              </a:rPr>
              <a:t> 1592 </a:t>
            </a:r>
            <a:r>
              <a:rPr lang="en-US" dirty="0" err="1">
                <a:ea typeface="+mn-lt"/>
                <a:cs typeface="+mn-lt"/>
              </a:rPr>
              <a:t>года</a:t>
            </a:r>
          </a:p>
          <a:p>
            <a:pPr marL="457200" indent="-457200">
              <a:buAutoNum type="arabicPeriod"/>
            </a:pPr>
            <a:r>
              <a:rPr lang="en-US" dirty="0" err="1"/>
              <a:t>Город</a:t>
            </a:r>
            <a:r>
              <a:rPr lang="en-US" dirty="0"/>
              <a:t>: </a:t>
            </a:r>
            <a:r>
              <a:rPr lang="en-US" dirty="0" err="1">
                <a:ea typeface="+mn-lt"/>
                <a:cs typeface="+mn-lt"/>
              </a:rPr>
              <a:t>Херренберг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Германия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pPr marL="457200" indent="-457200">
              <a:buAutoNum type="arabicPeriod"/>
            </a:pPr>
            <a:r>
              <a:rPr lang="en-US" dirty="0" err="1"/>
              <a:t>Дата</a:t>
            </a:r>
            <a:r>
              <a:rPr lang="en-US" dirty="0"/>
              <a:t> </a:t>
            </a:r>
            <a:r>
              <a:rPr lang="en-US" dirty="0" err="1"/>
              <a:t>создания</a:t>
            </a:r>
            <a:r>
              <a:rPr lang="en-US" dirty="0"/>
              <a:t> </a:t>
            </a:r>
            <a:r>
              <a:rPr lang="en-US" dirty="0" err="1"/>
              <a:t>вычисляющих</a:t>
            </a:r>
            <a:r>
              <a:rPr lang="en-US" dirty="0"/>
              <a:t> </a:t>
            </a:r>
            <a:r>
              <a:rPr lang="en-US" dirty="0" err="1"/>
              <a:t>часов</a:t>
            </a:r>
            <a:r>
              <a:rPr lang="en-US" dirty="0"/>
              <a:t>: </a:t>
            </a:r>
            <a:r>
              <a:rPr lang="en-US" dirty="0">
                <a:ea typeface="+mn-lt"/>
                <a:cs typeface="+mn-lt"/>
              </a:rPr>
              <a:t>1623 </a:t>
            </a:r>
            <a:r>
              <a:rPr lang="en-US" dirty="0" err="1">
                <a:ea typeface="+mn-lt"/>
                <a:cs typeface="+mn-lt"/>
              </a:rPr>
              <a:t>год</a:t>
            </a:r>
            <a:endParaRPr lang="en-US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dirty="0" err="1">
                <a:ea typeface="+mn-lt"/>
                <a:cs typeface="+mn-lt"/>
              </a:rPr>
              <a:t>Достижения</a:t>
            </a:r>
            <a:r>
              <a:rPr lang="en-US" dirty="0">
                <a:ea typeface="+mn-lt"/>
                <a:cs typeface="+mn-lt"/>
              </a:rPr>
              <a:t>: В 1631 </a:t>
            </a:r>
            <a:r>
              <a:rPr lang="en-US" dirty="0" err="1">
                <a:ea typeface="+mn-lt"/>
                <a:cs typeface="+mn-lt"/>
              </a:rPr>
              <a:t>году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стал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профессором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математики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астрономии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Тюбингенского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университета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Создал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первый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механический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планетарий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который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наглядно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демонстрировал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положение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Солнца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Земли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Луны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согласно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системе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Коперника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наблюдал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метеоры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из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разных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пунктов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определения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траектории</a:t>
            </a:r>
            <a:r>
              <a:rPr lang="en-US" dirty="0">
                <a:ea typeface="+mn-lt"/>
                <a:cs typeface="+mn-lt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808797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9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F26C50-13AA-423E-AF59-A89C2CEF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200" cap="all">
                <a:ea typeface="+mj-lt"/>
                <a:cs typeface="+mj-lt"/>
              </a:rPr>
              <a:t>ВЫЧИСЛЯЮЩИЕ ЧАСЫ ШИКАРДА</a:t>
            </a:r>
            <a:endParaRPr lang="en-US" sz="2200">
              <a:ea typeface="+mj-lt"/>
              <a:cs typeface="+mj-lt"/>
            </a:endParaRPr>
          </a:p>
          <a:p>
            <a:endParaRPr lang="ru-RU" sz="2200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40C1ABE9-5E1D-4C2C-8E18-E3432D998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827880"/>
            <a:ext cx="6900380" cy="5202239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948E344A-053D-4FB6-8F0D-B4CD3F50B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AutoNum type="arabicPeriod"/>
            </a:pPr>
            <a:r>
              <a:rPr lang="ru-RU" sz="1400" dirty="0">
                <a:ea typeface="+mn-lt"/>
                <a:cs typeface="+mn-lt"/>
              </a:rPr>
              <a:t>Первый блок в виде шестиразрядной суммирующей машины</a:t>
            </a:r>
          </a:p>
          <a:p>
            <a:pPr marL="457200" indent="-457200">
              <a:buAutoNum type="arabicPeriod"/>
            </a:pPr>
            <a:r>
              <a:rPr lang="ru-RU" sz="1400">
                <a:ea typeface="+mn-lt"/>
                <a:cs typeface="+mn-lt"/>
              </a:rPr>
              <a:t>На каждой оси располагалось по шестерне с десятью зубцами и вспомогательным однозубым колесом — пальцем</a:t>
            </a:r>
          </a:p>
          <a:p>
            <a:pPr marL="457200" indent="-457200">
              <a:buAutoNum type="arabicPeriod"/>
            </a:pPr>
            <a:r>
              <a:rPr lang="ru-RU" sz="1400" dirty="0">
                <a:ea typeface="+mn-lt"/>
                <a:cs typeface="+mn-lt"/>
              </a:rPr>
              <a:t>Для перемножения использовали главную часть которую составляли шесть осей с «навернутыми» на них таблицами умножения. </a:t>
            </a:r>
          </a:p>
          <a:p>
            <a:pPr marL="457200" indent="-457200">
              <a:buAutoNum type="arabicPeriod"/>
            </a:pPr>
            <a:r>
              <a:rPr lang="ru-RU" sz="1400" dirty="0">
                <a:ea typeface="+mn-lt"/>
                <a:cs typeface="+mn-lt"/>
              </a:rPr>
              <a:t>Вычитание выполнялось вращением установочных колес в обратном направлении.</a:t>
            </a:r>
            <a:endParaRPr lang="ru-RU" sz="1400" dirty="0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39143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6E1A40C-2ED5-4D91-A745-9F9FE727B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9848" y="480515"/>
            <a:ext cx="5892302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16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7C159B63-C56D-4E4E-8B07-40A1346D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7C8EA8-3B0C-4024-8FC5-6954EA827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902" y="1194180"/>
            <a:ext cx="3523938" cy="5020353"/>
          </a:xfrm>
        </p:spPr>
        <p:txBody>
          <a:bodyPr>
            <a:normAutofit/>
          </a:bodyPr>
          <a:lstStyle/>
          <a:p>
            <a:r>
              <a:rPr lang="ru-RU" dirty="0"/>
              <a:t>Ресурсы:</a:t>
            </a: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27DEF201-077E-444A-A3F0-66E142535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E91FE4-6926-4792-BE2D-7748DF520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541" y="1194179"/>
            <a:ext cx="6114847" cy="5020353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AutoNum type="arabicPeriod"/>
            </a:pPr>
            <a:r>
              <a:rPr lang="ru-RU" dirty="0">
                <a:ea typeface="+mn-lt"/>
                <a:cs typeface="+mn-lt"/>
                <a:hlinkClick r:id="rId2"/>
              </a:rPr>
              <a:t>https://habr.com/ru/company/ua-hosting/blog/367083/</a:t>
            </a:r>
          </a:p>
          <a:p>
            <a:pPr marL="457200" indent="-457200">
              <a:buAutoNum type="arabicPeriod"/>
            </a:pPr>
            <a:r>
              <a:rPr lang="ru-RU" dirty="0">
                <a:ea typeface="+mn-lt"/>
                <a:cs typeface="+mn-lt"/>
                <a:hlinkClick r:id="rId3"/>
              </a:rPr>
              <a:t>http://all-ht.ru/inf/history/p_1_1.html</a:t>
            </a:r>
            <a:endParaRPr lang="ru-RU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ru-RU" dirty="0">
                <a:ea typeface="+mn-lt"/>
                <a:cs typeface="+mn-lt"/>
                <a:hlinkClick r:id="rId4"/>
              </a:rPr>
              <a:t>https://ru.wikipedia.org/wiki/Шиккард,_Вильгельм</a:t>
            </a:r>
          </a:p>
          <a:p>
            <a:pPr marL="457200" indent="-457200">
              <a:buAutoNum type="arabicPeriod"/>
            </a:pPr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ru-RU" dirty="0" err="1"/>
              <a:t>pictures</a:t>
            </a:r>
            <a:endParaRPr lang="ru-RU"/>
          </a:p>
          <a:p>
            <a:pPr marL="457200" indent="-457200">
              <a:buAutoNum type="arabicPeriod"/>
            </a:pPr>
            <a:endParaRPr lang="ru-RU" dirty="0"/>
          </a:p>
          <a:p>
            <a:pPr marL="457200" indent="-4572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859590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Crop</vt:lpstr>
      <vt:lpstr>Вычисляющие часы Шикарда</vt:lpstr>
      <vt:lpstr>Содержания:</vt:lpstr>
      <vt:lpstr>Вильгельм Шиккард</vt:lpstr>
      <vt:lpstr>ВЫЧИСЛЯЮЩИЕ ЧАСЫ ШИКАРДА </vt:lpstr>
      <vt:lpstr>Презентация PowerPoint</vt:lpstr>
      <vt:lpstr>Ресурсы: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99</cp:revision>
  <dcterms:created xsi:type="dcterms:W3CDTF">2021-02-28T15:14:06Z</dcterms:created>
  <dcterms:modified xsi:type="dcterms:W3CDTF">2021-02-28T15:58:09Z</dcterms:modified>
</cp:coreProperties>
</file>