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30" autoAdjust="0"/>
  </p:normalViewPr>
  <p:slideViewPr>
    <p:cSldViewPr>
      <p:cViewPr varScale="1">
        <p:scale>
          <a:sx n="96" d="100"/>
          <a:sy n="96" d="100"/>
        </p:scale>
        <p:origin x="-92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64BB-A416-4A00-91D4-3F36E943C240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FB43-B19A-47CF-87BD-D6978C51B5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32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F7459F-CDF2-46DB-A0AA-B2DEFB784A7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D1C5F76-70B6-4580-B9B7-727A52B73030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Cursus web development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Dag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08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3-daagse cursus basic web development</a:t>
            </a:r>
          </a:p>
          <a:p>
            <a:pPr lvl="1"/>
            <a:r>
              <a:rPr lang="nl-NL" dirty="0" smtClean="0"/>
              <a:t>2 dagen front-end</a:t>
            </a:r>
          </a:p>
          <a:p>
            <a:pPr lvl="1"/>
            <a:r>
              <a:rPr lang="nl-NL" dirty="0"/>
              <a:t>1</a:t>
            </a:r>
            <a:r>
              <a:rPr lang="nl-NL" dirty="0" smtClean="0"/>
              <a:t> dag </a:t>
            </a:r>
            <a:r>
              <a:rPr lang="nl-NL" dirty="0" err="1" smtClean="0"/>
              <a:t>back-end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Vandaag</a:t>
            </a:r>
          </a:p>
          <a:p>
            <a:pPr lvl="1"/>
            <a:r>
              <a:rPr lang="nl-NL" dirty="0" smtClean="0"/>
              <a:t>Version Control – GIT</a:t>
            </a:r>
          </a:p>
          <a:p>
            <a:pPr lvl="1"/>
            <a:r>
              <a:rPr lang="nl-NL" dirty="0" smtClean="0"/>
              <a:t>MVC Patroon</a:t>
            </a:r>
          </a:p>
          <a:p>
            <a:pPr lvl="1"/>
            <a:r>
              <a:rPr lang="nl-NL" dirty="0" smtClean="0"/>
              <a:t>Javascript &amp; </a:t>
            </a:r>
            <a:r>
              <a:rPr lang="nl-NL" dirty="0" err="1" smtClean="0"/>
              <a:t>jQuery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6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14" y="1481138"/>
            <a:ext cx="6122171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MVC Patroon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6039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480</TotalTime>
  <Words>29</Words>
  <Application>Microsoft Office PowerPoint</Application>
  <PresentationFormat>Diavoorstelling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Concours</vt:lpstr>
      <vt:lpstr>Cursus web development</vt:lpstr>
      <vt:lpstr>Introductie</vt:lpstr>
      <vt:lpstr>MVC Patroon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Cursus web development</dc:title>
  <dc:creator>Jos Bonsink</dc:creator>
  <cp:lastModifiedBy>Jos Bonsink</cp:lastModifiedBy>
  <cp:revision>19</cp:revision>
  <dcterms:created xsi:type="dcterms:W3CDTF">2015-10-09T12:33:25Z</dcterms:created>
  <dcterms:modified xsi:type="dcterms:W3CDTF">2015-10-11T17:53:24Z</dcterms:modified>
</cp:coreProperties>
</file>