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92" y="-10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524795C-2171-4E82-974D-5CE0D727EE98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F0A4A8E-01EE-42C0-A78F-69565150E84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24795C-2171-4E82-974D-5CE0D727EE98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0A4A8E-01EE-42C0-A78F-69565150E84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24795C-2171-4E82-974D-5CE0D727EE98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0A4A8E-01EE-42C0-A78F-69565150E84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24795C-2171-4E82-974D-5CE0D727EE98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0A4A8E-01EE-42C0-A78F-69565150E840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24795C-2171-4E82-974D-5CE0D727EE98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0A4A8E-01EE-42C0-A78F-69565150E840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24795C-2171-4E82-974D-5CE0D727EE98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0A4A8E-01EE-42C0-A78F-69565150E840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24795C-2171-4E82-974D-5CE0D727EE98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0A4A8E-01EE-42C0-A78F-69565150E840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24795C-2171-4E82-974D-5CE0D727EE98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0A4A8E-01EE-42C0-A78F-69565150E840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24795C-2171-4E82-974D-5CE0D727EE98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0A4A8E-01EE-42C0-A78F-69565150E84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524795C-2171-4E82-974D-5CE0D727EE98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0A4A8E-01EE-42C0-A78F-69565150E840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524795C-2171-4E82-974D-5CE0D727EE98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0A4A8E-01EE-42C0-A78F-69565150E840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524795C-2171-4E82-974D-5CE0D727EE98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F0A4A8E-01EE-42C0-A78F-69565150E840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$(%22#p1&quot;).mouseenter(function(){" TargetMode="External"/><Relationship Id="rId2" Type="http://schemas.openxmlformats.org/officeDocument/2006/relationships/hyperlink" Target="http://www.w3schools.com/jquery/tryit.asp?filename=tryjquery_clic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$(%22#p1&quot;).mousedown(function(){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query/tryit.asp?filename=tryjquery_hide_show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query/tryit.asp?filename=tryjquery_animation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query/tryit.asp?filename=tryjquery_dom_html_ge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query/tryit.asp?filename=tryjquery_html_appen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query/tryit.asp?filename=tryjquery_dom_remov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query/tryit.asp?filename=tryjquery_dom_removeclas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jQuery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62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nl-NL" dirty="0" smtClean="0">
                <a:hlinkClick r:id="rId2"/>
              </a:rPr>
              <a:t>$(“</a:t>
            </a:r>
            <a:r>
              <a:rPr lang="nl-NL" dirty="0" err="1" smtClean="0">
                <a:hlinkClick r:id="rId2"/>
              </a:rPr>
              <a:t>selector</a:t>
            </a:r>
            <a:r>
              <a:rPr lang="nl-NL" dirty="0" smtClean="0">
                <a:hlinkClick r:id="rId2"/>
              </a:rPr>
              <a:t>").</a:t>
            </a:r>
            <a:r>
              <a:rPr lang="nl-NL" dirty="0">
                <a:hlinkClick r:id="rId2"/>
              </a:rPr>
              <a:t>click(</a:t>
            </a:r>
            <a:r>
              <a:rPr lang="nl-NL" dirty="0" err="1">
                <a:hlinkClick r:id="rId2"/>
              </a:rPr>
              <a:t>function</a:t>
            </a:r>
            <a:r>
              <a:rPr lang="nl-NL" dirty="0" smtClean="0">
                <a:hlinkClick r:id="rId2"/>
              </a:rPr>
              <a:t>(){ });</a:t>
            </a:r>
            <a:endParaRPr lang="nl-NL" dirty="0" smtClean="0"/>
          </a:p>
          <a:p>
            <a:pPr marL="109728" indent="0">
              <a:buNone/>
            </a:pPr>
            <a:endParaRPr lang="nl-NL" dirty="0" smtClean="0"/>
          </a:p>
          <a:p>
            <a:pPr marL="109728" indent="0">
              <a:buNone/>
            </a:pPr>
            <a:r>
              <a:rPr lang="en-GB" dirty="0" smtClean="0">
                <a:hlinkClick r:id="rId3"/>
              </a:rPr>
              <a:t>$(“selector").</a:t>
            </a:r>
            <a:r>
              <a:rPr lang="en-GB" dirty="0" err="1" smtClean="0">
                <a:hlinkClick r:id="rId3"/>
              </a:rPr>
              <a:t>mouseenter</a:t>
            </a:r>
            <a:r>
              <a:rPr lang="en-GB" dirty="0" smtClean="0">
                <a:hlinkClick r:id="rId3"/>
              </a:rPr>
              <a:t>(function(){ });</a:t>
            </a:r>
            <a:endParaRPr lang="en-GB" dirty="0" smtClean="0"/>
          </a:p>
          <a:p>
            <a:pPr marL="109728" indent="0">
              <a:buNone/>
            </a:pPr>
            <a:endParaRPr lang="en-GB" dirty="0" smtClean="0">
              <a:hlinkClick r:id="rId4"/>
            </a:endParaRPr>
          </a:p>
          <a:p>
            <a:pPr marL="109728" indent="0">
              <a:buNone/>
            </a:pPr>
            <a:r>
              <a:rPr lang="en-GB" dirty="0" smtClean="0">
                <a:hlinkClick r:id="rId4"/>
              </a:rPr>
              <a:t>$(“selector").</a:t>
            </a:r>
            <a:r>
              <a:rPr lang="en-GB" dirty="0" err="1">
                <a:hlinkClick r:id="rId4"/>
              </a:rPr>
              <a:t>mousedown</a:t>
            </a:r>
            <a:r>
              <a:rPr lang="en-GB" dirty="0">
                <a:hlinkClick r:id="rId4"/>
              </a:rPr>
              <a:t>(function</a:t>
            </a:r>
            <a:r>
              <a:rPr lang="en-GB" dirty="0" smtClean="0">
                <a:hlinkClick r:id="rId4"/>
              </a:rPr>
              <a:t>(){ });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jQuery</a:t>
            </a:r>
            <a:r>
              <a:rPr lang="nl-NL" dirty="0" smtClean="0"/>
              <a:t> - Events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99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jQuery</a:t>
            </a:r>
            <a:r>
              <a:rPr lang="nl-NL" dirty="0" smtClean="0"/>
              <a:t> - Opdrachten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5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$(</a:t>
            </a:r>
            <a:r>
              <a:rPr lang="nl-NL" i="1" dirty="0" err="1" smtClean="0"/>
              <a:t>selector</a:t>
            </a:r>
            <a:r>
              <a:rPr lang="nl-NL" dirty="0" smtClean="0"/>
              <a:t>).</a:t>
            </a:r>
            <a:r>
              <a:rPr lang="nl-NL" dirty="0" err="1" smtClean="0"/>
              <a:t>hide</a:t>
            </a:r>
            <a:r>
              <a:rPr lang="nl-NL" dirty="0" smtClean="0"/>
              <a:t>();</a:t>
            </a:r>
          </a:p>
          <a:p>
            <a:r>
              <a:rPr lang="nl-NL" dirty="0"/>
              <a:t>$(</a:t>
            </a:r>
            <a:r>
              <a:rPr lang="nl-NL" i="1" dirty="0" err="1"/>
              <a:t>selector</a:t>
            </a:r>
            <a:r>
              <a:rPr lang="nl-NL" dirty="0" smtClean="0"/>
              <a:t>).show();</a:t>
            </a:r>
          </a:p>
          <a:p>
            <a:r>
              <a:rPr lang="nl-NL" dirty="0"/>
              <a:t>$(</a:t>
            </a:r>
            <a:r>
              <a:rPr lang="nl-NL" i="1" dirty="0" err="1"/>
              <a:t>selector</a:t>
            </a:r>
            <a:r>
              <a:rPr lang="nl-NL" dirty="0" smtClean="0"/>
              <a:t>).</a:t>
            </a:r>
            <a:r>
              <a:rPr lang="nl-NL" dirty="0" err="1" smtClean="0"/>
              <a:t>toggle</a:t>
            </a:r>
            <a:r>
              <a:rPr lang="nl-NL" dirty="0" smtClean="0"/>
              <a:t>()</a:t>
            </a:r>
          </a:p>
          <a:p>
            <a:endParaRPr lang="nl-NL" dirty="0"/>
          </a:p>
          <a:p>
            <a:r>
              <a:rPr lang="nl-NL" dirty="0" smtClean="0">
                <a:hlinkClick r:id="rId2"/>
              </a:rPr>
              <a:t>Voorbeeld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jQuery</a:t>
            </a:r>
            <a:r>
              <a:rPr lang="nl-NL" dirty="0" smtClean="0"/>
              <a:t> – </a:t>
            </a:r>
            <a:r>
              <a:rPr lang="nl-NL" dirty="0" err="1" smtClean="0"/>
              <a:t>Hide</a:t>
            </a:r>
            <a:r>
              <a:rPr lang="nl-NL" dirty="0" smtClean="0"/>
              <a:t> &amp; Show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5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$(</a:t>
            </a:r>
            <a:r>
              <a:rPr lang="nl-NL" i="1" dirty="0" err="1"/>
              <a:t>selector</a:t>
            </a:r>
            <a:r>
              <a:rPr lang="nl-NL" dirty="0"/>
              <a:t>).</a:t>
            </a:r>
            <a:r>
              <a:rPr lang="nl-NL" dirty="0" err="1"/>
              <a:t>animate</a:t>
            </a:r>
            <a:r>
              <a:rPr lang="nl-NL" dirty="0"/>
              <a:t>({</a:t>
            </a:r>
            <a:r>
              <a:rPr lang="nl-NL" i="1" dirty="0" err="1"/>
              <a:t>params</a:t>
            </a:r>
            <a:r>
              <a:rPr lang="nl-NL" dirty="0"/>
              <a:t>}</a:t>
            </a:r>
            <a:r>
              <a:rPr lang="nl-NL" i="1" dirty="0"/>
              <a:t>,</a:t>
            </a:r>
            <a:r>
              <a:rPr lang="nl-NL" i="1" dirty="0" err="1"/>
              <a:t>speed,callback</a:t>
            </a:r>
            <a:r>
              <a:rPr lang="nl-NL" dirty="0" smtClean="0"/>
              <a:t>);</a:t>
            </a:r>
          </a:p>
          <a:p>
            <a:pPr lvl="1"/>
            <a:r>
              <a:rPr lang="nl-NL" dirty="0" err="1" smtClean="0"/>
              <a:t>Params</a:t>
            </a:r>
            <a:r>
              <a:rPr lang="nl-NL" dirty="0" smtClean="0"/>
              <a:t> – de CSS property die we gaan animeren.</a:t>
            </a:r>
          </a:p>
          <a:p>
            <a:pPr lvl="1"/>
            <a:r>
              <a:rPr lang="nl-NL" dirty="0" smtClean="0"/>
              <a:t>Speed – “slow”, “</a:t>
            </a:r>
            <a:r>
              <a:rPr lang="nl-NL" dirty="0" err="1" smtClean="0"/>
              <a:t>fast</a:t>
            </a:r>
            <a:r>
              <a:rPr lang="nl-NL" dirty="0" smtClean="0"/>
              <a:t>” of milliseconden</a:t>
            </a:r>
          </a:p>
          <a:p>
            <a:pPr lvl="1"/>
            <a:r>
              <a:rPr lang="nl-NL" dirty="0" smtClean="0"/>
              <a:t>Callback – als de animatie is voltooid.</a:t>
            </a:r>
          </a:p>
          <a:p>
            <a:pPr marL="393192" lvl="1" indent="0">
              <a:buNone/>
            </a:pPr>
            <a:endParaRPr lang="nl-NL" dirty="0" smtClean="0"/>
          </a:p>
          <a:p>
            <a:pPr marL="393192" lvl="1" indent="0">
              <a:buNone/>
            </a:pPr>
            <a:r>
              <a:rPr lang="en-GB" dirty="0"/>
              <a:t>$("button").click(function(){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    $("div").animate({left: '250px'});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}); </a:t>
            </a:r>
            <a:endParaRPr lang="en-GB" dirty="0" smtClean="0"/>
          </a:p>
          <a:p>
            <a:pPr marL="393192" lvl="1" indent="0">
              <a:buNone/>
            </a:pPr>
            <a:endParaRPr lang="en-GB" dirty="0" smtClean="0"/>
          </a:p>
          <a:p>
            <a:pPr marL="393192" lvl="1" indent="0">
              <a:buNone/>
            </a:pPr>
            <a:r>
              <a:rPr lang="nl-NL" dirty="0">
                <a:hlinkClick r:id="rId2"/>
              </a:rPr>
              <a:t>Voorbeeld</a:t>
            </a:r>
            <a:endParaRPr lang="nl-NL" dirty="0"/>
          </a:p>
          <a:p>
            <a:pPr marL="393192" lvl="1" indent="0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jQuery</a:t>
            </a:r>
            <a:r>
              <a:rPr lang="nl-NL" dirty="0" smtClean="0"/>
              <a:t> - Animatie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5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jQuery</a:t>
            </a:r>
            <a:r>
              <a:rPr lang="nl-NL" dirty="0" smtClean="0"/>
              <a:t> - Opdrachten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106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jQuery</a:t>
            </a:r>
            <a:r>
              <a:rPr lang="nl-NL" dirty="0" smtClean="0"/>
              <a:t> methoden voor het manipuleren van elementen:</a:t>
            </a:r>
          </a:p>
          <a:p>
            <a:pPr lvl="1"/>
            <a:r>
              <a:rPr lang="nl-NL" dirty="0"/>
              <a:t>$(</a:t>
            </a:r>
            <a:r>
              <a:rPr lang="nl-NL" dirty="0" err="1"/>
              <a:t>selector</a:t>
            </a:r>
            <a:r>
              <a:rPr lang="nl-NL" dirty="0" smtClean="0"/>
              <a:t>).</a:t>
            </a:r>
            <a:r>
              <a:rPr lang="nl-NL" dirty="0" err="1" smtClean="0"/>
              <a:t>text</a:t>
            </a:r>
            <a:r>
              <a:rPr lang="nl-NL" dirty="0" smtClean="0"/>
              <a:t>()</a:t>
            </a:r>
          </a:p>
          <a:p>
            <a:pPr lvl="1"/>
            <a:r>
              <a:rPr lang="nl-NL" dirty="0"/>
              <a:t>$(</a:t>
            </a:r>
            <a:r>
              <a:rPr lang="nl-NL" dirty="0" err="1"/>
              <a:t>selector</a:t>
            </a:r>
            <a:r>
              <a:rPr lang="nl-NL" dirty="0" smtClean="0"/>
              <a:t>).html()</a:t>
            </a:r>
          </a:p>
          <a:p>
            <a:pPr lvl="1"/>
            <a:r>
              <a:rPr lang="nl-NL" dirty="0"/>
              <a:t>$(</a:t>
            </a:r>
            <a:r>
              <a:rPr lang="nl-NL" dirty="0" err="1"/>
              <a:t>selector</a:t>
            </a:r>
            <a:r>
              <a:rPr lang="nl-NL" dirty="0" smtClean="0"/>
              <a:t>).val()</a:t>
            </a:r>
          </a:p>
          <a:p>
            <a:pPr lvl="1"/>
            <a:r>
              <a:rPr lang="nl-NL" dirty="0"/>
              <a:t>$(</a:t>
            </a:r>
            <a:r>
              <a:rPr lang="nl-NL" dirty="0" err="1"/>
              <a:t>selector</a:t>
            </a:r>
            <a:r>
              <a:rPr lang="nl-NL" dirty="0" smtClean="0"/>
              <a:t>).</a:t>
            </a:r>
            <a:r>
              <a:rPr lang="nl-NL" dirty="0" err="1" smtClean="0"/>
              <a:t>attr</a:t>
            </a:r>
            <a:r>
              <a:rPr lang="nl-NL" dirty="0" smtClean="0"/>
              <a:t>(‘</a:t>
            </a:r>
            <a:r>
              <a:rPr lang="nl-NL" dirty="0" err="1" smtClean="0"/>
              <a:t>attr</a:t>
            </a:r>
            <a:r>
              <a:rPr lang="nl-NL" dirty="0" smtClean="0"/>
              <a:t>’)</a:t>
            </a:r>
          </a:p>
          <a:p>
            <a:pPr lvl="1"/>
            <a:endParaRPr lang="nl-NL" dirty="0"/>
          </a:p>
          <a:p>
            <a:pPr marL="393192" lvl="1" indent="0">
              <a:buNone/>
            </a:pPr>
            <a:r>
              <a:rPr lang="nl-NL" dirty="0">
                <a:hlinkClick r:id="rId2"/>
              </a:rPr>
              <a:t>Voorbeeld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jQuery</a:t>
            </a:r>
            <a:r>
              <a:rPr lang="nl-NL" dirty="0" smtClean="0"/>
              <a:t> – DOM manipulatie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562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jQuery</a:t>
            </a:r>
            <a:r>
              <a:rPr lang="nl-NL" dirty="0" smtClean="0"/>
              <a:t> </a:t>
            </a:r>
            <a:r>
              <a:rPr lang="nl-NL" dirty="0"/>
              <a:t>methoden </a:t>
            </a:r>
            <a:r>
              <a:rPr lang="nl-NL" dirty="0" smtClean="0"/>
              <a:t>voor toevoegen van nieuwe HTML elementen:</a:t>
            </a:r>
          </a:p>
          <a:p>
            <a:pPr lvl="1"/>
            <a:r>
              <a:rPr lang="nl-NL" dirty="0"/>
              <a:t>$(</a:t>
            </a:r>
            <a:r>
              <a:rPr lang="nl-NL" dirty="0" err="1"/>
              <a:t>selector</a:t>
            </a:r>
            <a:r>
              <a:rPr lang="nl-NL" dirty="0"/>
              <a:t>). </a:t>
            </a:r>
            <a:r>
              <a:rPr lang="nl-NL" dirty="0" smtClean="0"/>
              <a:t>append(element)</a:t>
            </a:r>
          </a:p>
          <a:p>
            <a:pPr lvl="1"/>
            <a:r>
              <a:rPr lang="nl-NL" dirty="0"/>
              <a:t>$(</a:t>
            </a:r>
            <a:r>
              <a:rPr lang="nl-NL" dirty="0" err="1"/>
              <a:t>selector</a:t>
            </a:r>
            <a:r>
              <a:rPr lang="nl-NL" dirty="0"/>
              <a:t>). </a:t>
            </a:r>
            <a:r>
              <a:rPr lang="nl-NL" dirty="0" err="1" smtClean="0"/>
              <a:t>prepend</a:t>
            </a:r>
            <a:r>
              <a:rPr lang="nl-NL" dirty="0" smtClean="0"/>
              <a:t>(element)</a:t>
            </a:r>
          </a:p>
          <a:p>
            <a:pPr lvl="1"/>
            <a:r>
              <a:rPr lang="nl-NL" dirty="0"/>
              <a:t>$(</a:t>
            </a:r>
            <a:r>
              <a:rPr lang="nl-NL" dirty="0" err="1"/>
              <a:t>selector</a:t>
            </a:r>
            <a:r>
              <a:rPr lang="nl-NL" dirty="0"/>
              <a:t>). </a:t>
            </a:r>
            <a:r>
              <a:rPr lang="nl-NL" dirty="0" err="1" smtClean="0"/>
              <a:t>after</a:t>
            </a:r>
            <a:r>
              <a:rPr lang="nl-NL" dirty="0" smtClean="0"/>
              <a:t>(element)</a:t>
            </a:r>
          </a:p>
          <a:p>
            <a:pPr lvl="1"/>
            <a:r>
              <a:rPr lang="nl-NL" dirty="0" smtClean="0"/>
              <a:t>$(</a:t>
            </a:r>
            <a:r>
              <a:rPr lang="nl-NL" dirty="0" err="1" smtClean="0"/>
              <a:t>selector</a:t>
            </a:r>
            <a:r>
              <a:rPr lang="nl-NL" dirty="0" smtClean="0"/>
              <a:t>).</a:t>
            </a:r>
            <a:r>
              <a:rPr lang="nl-NL" dirty="0" err="1" smtClean="0"/>
              <a:t>before</a:t>
            </a:r>
            <a:r>
              <a:rPr lang="nl-NL" dirty="0" smtClean="0"/>
              <a:t>(element)</a:t>
            </a:r>
          </a:p>
          <a:p>
            <a:pPr lvl="1"/>
            <a:endParaRPr lang="nl-NL" dirty="0"/>
          </a:p>
          <a:p>
            <a:pPr marL="393192" lvl="1" indent="0">
              <a:buNone/>
            </a:pPr>
            <a:r>
              <a:rPr lang="nl-NL" dirty="0" smtClean="0">
                <a:hlinkClick r:id="rId2"/>
              </a:rPr>
              <a:t>Voorbeeld</a:t>
            </a:r>
            <a:endParaRPr lang="nl-NL" dirty="0" smtClean="0"/>
          </a:p>
          <a:p>
            <a:pPr lvl="1"/>
            <a:endParaRPr lang="nl-NL" dirty="0"/>
          </a:p>
          <a:p>
            <a:pPr marL="393192" lvl="1" indent="0">
              <a:buNone/>
            </a:pP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jQuery</a:t>
            </a:r>
            <a:r>
              <a:rPr lang="nl-NL" dirty="0" smtClean="0"/>
              <a:t> – Voeg elementen toe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006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jQuery</a:t>
            </a:r>
            <a:r>
              <a:rPr lang="nl-NL" dirty="0"/>
              <a:t> methoden voor </a:t>
            </a:r>
            <a:r>
              <a:rPr lang="nl-NL" dirty="0" smtClean="0"/>
              <a:t>het verwijderen van elementen of tekst:</a:t>
            </a:r>
          </a:p>
          <a:p>
            <a:pPr lvl="1"/>
            <a:r>
              <a:rPr lang="nl-NL" dirty="0"/>
              <a:t>$(</a:t>
            </a:r>
            <a:r>
              <a:rPr lang="nl-NL" dirty="0" err="1"/>
              <a:t>selector</a:t>
            </a:r>
            <a:r>
              <a:rPr lang="nl-NL" dirty="0" smtClean="0"/>
              <a:t>).</a:t>
            </a:r>
            <a:r>
              <a:rPr lang="nl-NL" dirty="0" err="1" smtClean="0"/>
              <a:t>remove</a:t>
            </a:r>
            <a:r>
              <a:rPr lang="nl-NL" dirty="0" smtClean="0"/>
              <a:t>()</a:t>
            </a:r>
          </a:p>
          <a:p>
            <a:pPr lvl="1"/>
            <a:r>
              <a:rPr lang="nl-NL" dirty="0"/>
              <a:t>$(</a:t>
            </a:r>
            <a:r>
              <a:rPr lang="nl-NL" dirty="0" err="1"/>
              <a:t>selector</a:t>
            </a:r>
            <a:r>
              <a:rPr lang="nl-NL" dirty="0" smtClean="0"/>
              <a:t>).empty()</a:t>
            </a:r>
            <a:endParaRPr lang="nl-NL" dirty="0"/>
          </a:p>
          <a:p>
            <a:endParaRPr lang="nl-NL" dirty="0" smtClean="0"/>
          </a:p>
          <a:p>
            <a:pPr marL="109728" indent="0">
              <a:buNone/>
            </a:pPr>
            <a:r>
              <a:rPr lang="nl-NL" dirty="0" smtClean="0">
                <a:hlinkClick r:id="rId2"/>
              </a:rPr>
              <a:t>Voorbeeld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jQuery</a:t>
            </a:r>
            <a:r>
              <a:rPr lang="nl-NL" dirty="0" smtClean="0"/>
              <a:t> – Verwijder elementen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006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jQuery</a:t>
            </a:r>
            <a:r>
              <a:rPr lang="nl-NL" dirty="0"/>
              <a:t> methoden voor het </a:t>
            </a:r>
            <a:r>
              <a:rPr lang="nl-NL" dirty="0" smtClean="0"/>
              <a:t>manipuleren van CSS:</a:t>
            </a:r>
          </a:p>
          <a:p>
            <a:pPr lvl="1"/>
            <a:r>
              <a:rPr lang="nl-NL" dirty="0"/>
              <a:t>$(</a:t>
            </a:r>
            <a:r>
              <a:rPr lang="nl-NL" dirty="0" err="1"/>
              <a:t>selector</a:t>
            </a:r>
            <a:r>
              <a:rPr lang="nl-NL" dirty="0"/>
              <a:t>). </a:t>
            </a:r>
            <a:r>
              <a:rPr lang="nl-NL" dirty="0" err="1" smtClean="0"/>
              <a:t>addClass</a:t>
            </a:r>
            <a:r>
              <a:rPr lang="nl-NL" dirty="0" smtClean="0"/>
              <a:t>(</a:t>
            </a:r>
            <a:r>
              <a:rPr lang="nl-NL" dirty="0"/>
              <a:t>"</a:t>
            </a:r>
            <a:r>
              <a:rPr lang="nl-NL" dirty="0" err="1" smtClean="0"/>
              <a:t>cssClass</a:t>
            </a:r>
            <a:r>
              <a:rPr lang="nl-NL" dirty="0" smtClean="0"/>
              <a:t>")</a:t>
            </a:r>
          </a:p>
          <a:p>
            <a:pPr lvl="1"/>
            <a:r>
              <a:rPr lang="nl-NL" dirty="0"/>
              <a:t>$(</a:t>
            </a:r>
            <a:r>
              <a:rPr lang="nl-NL" dirty="0" err="1"/>
              <a:t>selector</a:t>
            </a:r>
            <a:r>
              <a:rPr lang="nl-NL" dirty="0"/>
              <a:t>). </a:t>
            </a:r>
            <a:r>
              <a:rPr lang="nl-NL" dirty="0" err="1" smtClean="0"/>
              <a:t>removeClass</a:t>
            </a:r>
            <a:r>
              <a:rPr lang="nl-NL" dirty="0" smtClean="0"/>
              <a:t>(</a:t>
            </a:r>
            <a:r>
              <a:rPr lang="nl-NL" dirty="0"/>
              <a:t>"</a:t>
            </a:r>
            <a:r>
              <a:rPr lang="nl-NL" dirty="0" err="1"/>
              <a:t>cssClass</a:t>
            </a:r>
            <a:r>
              <a:rPr lang="nl-NL" dirty="0"/>
              <a:t>"</a:t>
            </a:r>
            <a:r>
              <a:rPr lang="nl-NL" dirty="0" smtClean="0"/>
              <a:t>)</a:t>
            </a:r>
          </a:p>
          <a:p>
            <a:pPr lvl="1"/>
            <a:r>
              <a:rPr lang="nl-NL" dirty="0"/>
              <a:t>$(</a:t>
            </a:r>
            <a:r>
              <a:rPr lang="nl-NL" dirty="0" err="1"/>
              <a:t>selector</a:t>
            </a:r>
            <a:r>
              <a:rPr lang="nl-NL" dirty="0"/>
              <a:t>). </a:t>
            </a:r>
            <a:r>
              <a:rPr lang="nl-NL" dirty="0" err="1" smtClean="0"/>
              <a:t>toggleClass</a:t>
            </a:r>
            <a:r>
              <a:rPr lang="nl-NL" dirty="0" smtClean="0"/>
              <a:t>(</a:t>
            </a:r>
            <a:r>
              <a:rPr lang="nl-NL" dirty="0"/>
              <a:t>"</a:t>
            </a:r>
            <a:r>
              <a:rPr lang="nl-NL" dirty="0" err="1"/>
              <a:t>cssClass</a:t>
            </a:r>
            <a:r>
              <a:rPr lang="nl-NL" dirty="0"/>
              <a:t>"</a:t>
            </a:r>
            <a:r>
              <a:rPr lang="nl-NL" dirty="0" smtClean="0"/>
              <a:t>)</a:t>
            </a:r>
          </a:p>
          <a:p>
            <a:pPr lvl="1"/>
            <a:r>
              <a:rPr lang="nl-NL" dirty="0"/>
              <a:t>$(</a:t>
            </a:r>
            <a:r>
              <a:rPr lang="nl-NL" dirty="0" err="1"/>
              <a:t>selector</a:t>
            </a:r>
            <a:r>
              <a:rPr lang="nl-NL" dirty="0"/>
              <a:t>). </a:t>
            </a:r>
            <a:r>
              <a:rPr lang="nl-NL" dirty="0" err="1" smtClean="0"/>
              <a:t>css</a:t>
            </a:r>
            <a:r>
              <a:rPr lang="nl-NL" dirty="0" smtClean="0"/>
              <a:t>("property", "</a:t>
            </a:r>
            <a:r>
              <a:rPr lang="nl-NL" dirty="0" err="1" smtClean="0"/>
              <a:t>value</a:t>
            </a:r>
            <a:r>
              <a:rPr lang="nl-NL" dirty="0" smtClean="0"/>
              <a:t>")</a:t>
            </a:r>
          </a:p>
          <a:p>
            <a:pPr lvl="1"/>
            <a:endParaRPr lang="nl-NL" dirty="0"/>
          </a:p>
          <a:p>
            <a:pPr marL="393192" lvl="1" indent="0">
              <a:buNone/>
            </a:pPr>
            <a:r>
              <a:rPr lang="nl-NL" dirty="0" smtClean="0">
                <a:hlinkClick r:id="rId2"/>
              </a:rPr>
              <a:t>Voorbeeld</a:t>
            </a: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jQuery</a:t>
            </a:r>
            <a:r>
              <a:rPr lang="nl-NL" dirty="0" smtClean="0"/>
              <a:t> – Manipuleer CSS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006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jQuery</a:t>
            </a:r>
            <a:r>
              <a:rPr lang="nl-NL" dirty="0" smtClean="0"/>
              <a:t> - Opdrachten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006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Wat is </a:t>
            </a:r>
            <a:r>
              <a:rPr lang="nl-NL" dirty="0" err="1" smtClean="0"/>
              <a:t>jQuery</a:t>
            </a:r>
            <a:r>
              <a:rPr lang="nl-NL" dirty="0" smtClean="0"/>
              <a:t>?</a:t>
            </a:r>
          </a:p>
          <a:p>
            <a:pPr lvl="1"/>
            <a:r>
              <a:rPr lang="nl-NL" dirty="0" smtClean="0"/>
              <a:t>Javascript </a:t>
            </a:r>
            <a:r>
              <a:rPr lang="nl-NL" dirty="0" err="1" smtClean="0"/>
              <a:t>library</a:t>
            </a:r>
            <a:endParaRPr lang="nl-NL" dirty="0" smtClean="0"/>
          </a:p>
          <a:p>
            <a:pPr lvl="1"/>
            <a:r>
              <a:rPr lang="nl-NL" dirty="0" smtClean="0"/>
              <a:t>Maakt het mogelijk om veelvoorkomende taken in enkele regels uit te voeren.</a:t>
            </a:r>
          </a:p>
          <a:p>
            <a:pPr lvl="1"/>
            <a:endParaRPr lang="nl-NL" dirty="0"/>
          </a:p>
          <a:p>
            <a:r>
              <a:rPr lang="nl-NL" dirty="0" smtClean="0"/>
              <a:t>Features:</a:t>
            </a:r>
          </a:p>
          <a:p>
            <a:pPr lvl="1"/>
            <a:r>
              <a:rPr lang="nl-NL" dirty="0" smtClean="0"/>
              <a:t>HTML/DOM manipulatie</a:t>
            </a:r>
          </a:p>
          <a:p>
            <a:pPr lvl="1"/>
            <a:r>
              <a:rPr lang="nl-NL" dirty="0" smtClean="0"/>
              <a:t>CSS </a:t>
            </a:r>
            <a:r>
              <a:rPr lang="nl-NL" dirty="0" err="1" smtClean="0"/>
              <a:t>manupilatie</a:t>
            </a:r>
            <a:endParaRPr lang="nl-NL" dirty="0" smtClean="0"/>
          </a:p>
          <a:p>
            <a:pPr lvl="1"/>
            <a:r>
              <a:rPr lang="nl-NL" dirty="0" smtClean="0"/>
              <a:t>HTML event methodes</a:t>
            </a:r>
          </a:p>
          <a:p>
            <a:pPr lvl="1"/>
            <a:r>
              <a:rPr lang="nl-NL" dirty="0" smtClean="0"/>
              <a:t>Effecten &amp; animaties</a:t>
            </a:r>
          </a:p>
          <a:p>
            <a:pPr lvl="1"/>
            <a:r>
              <a:rPr lang="nl-NL" dirty="0" smtClean="0"/>
              <a:t>AJAX</a:t>
            </a:r>
          </a:p>
          <a:p>
            <a:pPr lvl="1"/>
            <a:r>
              <a:rPr lang="nl-NL" dirty="0" smtClean="0"/>
              <a:t>Utilities</a:t>
            </a:r>
          </a:p>
          <a:p>
            <a:pPr lvl="1"/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jQuery</a:t>
            </a:r>
            <a:r>
              <a:rPr lang="nl-NL" dirty="0" smtClean="0"/>
              <a:t> - Introductie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096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meest gebruikte </a:t>
            </a:r>
            <a:r>
              <a:rPr lang="nl-NL" dirty="0" err="1" smtClean="0"/>
              <a:t>jQuery</a:t>
            </a:r>
            <a:r>
              <a:rPr lang="nl-NL" dirty="0" smtClean="0"/>
              <a:t> methoden zijn behandeld. </a:t>
            </a:r>
            <a:r>
              <a:rPr lang="nl-NL" dirty="0"/>
              <a:t>Bekijk </a:t>
            </a:r>
            <a:r>
              <a:rPr lang="nl-NL" dirty="0">
                <a:hlinkClick r:id="rId2"/>
              </a:rPr>
              <a:t>http://api.jquery.com</a:t>
            </a:r>
            <a:r>
              <a:rPr lang="nl-NL" dirty="0" smtClean="0">
                <a:hlinkClick r:id="rId2"/>
              </a:rPr>
              <a:t>/</a:t>
            </a:r>
            <a:r>
              <a:rPr lang="nl-NL" dirty="0" smtClean="0"/>
              <a:t> voor de volledige documentatie.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jQuery</a:t>
            </a:r>
            <a:r>
              <a:rPr lang="nl-NL" dirty="0" smtClean="0"/>
              <a:t> – Nog veel meer…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006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jQuery</a:t>
            </a:r>
            <a:r>
              <a:rPr lang="nl-NL" dirty="0" smtClean="0"/>
              <a:t> moet worden ingeladen.</a:t>
            </a:r>
          </a:p>
          <a:p>
            <a:endParaRPr lang="nl-NL" dirty="0" smtClean="0"/>
          </a:p>
          <a:p>
            <a:r>
              <a:rPr lang="nl-NL" dirty="0" smtClean="0"/>
              <a:t>Download de </a:t>
            </a:r>
            <a:r>
              <a:rPr lang="nl-NL" dirty="0" err="1" smtClean="0"/>
              <a:t>library</a:t>
            </a:r>
            <a:r>
              <a:rPr lang="nl-NL" dirty="0" smtClean="0"/>
              <a:t> en voeg een </a:t>
            </a:r>
            <a:r>
              <a:rPr lang="nl-NL" dirty="0" err="1" smtClean="0"/>
              <a:t>reference</a:t>
            </a:r>
            <a:r>
              <a:rPr lang="nl-NL" dirty="0" smtClean="0"/>
              <a:t> toe:</a:t>
            </a:r>
          </a:p>
          <a:p>
            <a:pPr marL="109728" indent="0">
              <a:buNone/>
            </a:pPr>
            <a:r>
              <a:rPr lang="nl-NL" dirty="0"/>
              <a:t>&lt;script </a:t>
            </a:r>
            <a:r>
              <a:rPr lang="nl-NL" dirty="0" err="1"/>
              <a:t>src</a:t>
            </a:r>
            <a:r>
              <a:rPr lang="nl-NL" dirty="0"/>
              <a:t>="jquery-1.11.3.min.js"&gt;&lt;/script&gt;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Link naar een content delivery </a:t>
            </a:r>
            <a:r>
              <a:rPr lang="nl-NL" dirty="0" err="1" smtClean="0"/>
              <a:t>network</a:t>
            </a:r>
            <a:r>
              <a:rPr lang="nl-NL" dirty="0" smtClean="0"/>
              <a:t>:</a:t>
            </a:r>
          </a:p>
          <a:p>
            <a:pPr marL="109728" indent="0">
              <a:buNone/>
            </a:pPr>
            <a:r>
              <a:rPr lang="nl-NL" dirty="0"/>
              <a:t>&lt;</a:t>
            </a:r>
            <a:r>
              <a:rPr lang="nl-NL" dirty="0" smtClean="0"/>
              <a:t>script </a:t>
            </a:r>
            <a:r>
              <a:rPr lang="nl-NL" dirty="0" err="1" smtClean="0"/>
              <a:t>src</a:t>
            </a:r>
            <a:r>
              <a:rPr lang="nl-NL" dirty="0"/>
              <a:t>="https://ajax.googleapis.com</a:t>
            </a:r>
            <a:r>
              <a:rPr lang="nl-NL" dirty="0" smtClean="0"/>
              <a:t>/ </a:t>
            </a:r>
            <a:r>
              <a:rPr lang="nl-NL" dirty="0" err="1" smtClean="0"/>
              <a:t>ajax</a:t>
            </a:r>
            <a:r>
              <a:rPr lang="nl-NL" dirty="0" smtClean="0"/>
              <a:t>/</a:t>
            </a:r>
            <a:r>
              <a:rPr lang="nl-NL" dirty="0" err="1" smtClean="0"/>
              <a:t>libs</a:t>
            </a:r>
            <a:r>
              <a:rPr lang="nl-NL" dirty="0" smtClean="0"/>
              <a:t>/</a:t>
            </a:r>
            <a:r>
              <a:rPr lang="nl-NL" dirty="0" err="1" smtClean="0"/>
              <a:t>jquery</a:t>
            </a:r>
            <a:r>
              <a:rPr lang="nl-NL" dirty="0" smtClean="0"/>
              <a:t>/1.11.3/jquery.min.js</a:t>
            </a:r>
            <a:r>
              <a:rPr lang="nl-NL" dirty="0"/>
              <a:t>"&gt;</a:t>
            </a:r>
            <a:endParaRPr lang="nl-NL" dirty="0" smtClean="0"/>
          </a:p>
          <a:p>
            <a:pPr marL="393192" lvl="1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jQuery</a:t>
            </a:r>
            <a:r>
              <a:rPr lang="nl-NL" dirty="0" smtClean="0"/>
              <a:t> – </a:t>
            </a:r>
            <a:r>
              <a:rPr lang="nl-NL" dirty="0" err="1" smtClean="0"/>
              <a:t>Getting</a:t>
            </a:r>
            <a:r>
              <a:rPr lang="nl-NL" dirty="0" smtClean="0"/>
              <a:t> </a:t>
            </a:r>
            <a:r>
              <a:rPr lang="nl-NL" dirty="0" err="1" smtClean="0"/>
              <a:t>started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46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Selecteer een HTML element en voer een actie erop uit.</a:t>
            </a:r>
          </a:p>
          <a:p>
            <a:pPr marL="109728" indent="0">
              <a:buNone/>
            </a:pPr>
            <a:endParaRPr lang="nl-NL" dirty="0" smtClean="0"/>
          </a:p>
          <a:p>
            <a:pPr marL="109728" indent="0">
              <a:buNone/>
            </a:pPr>
            <a:r>
              <a:rPr lang="nl-NL" dirty="0" smtClean="0"/>
              <a:t>$(</a:t>
            </a:r>
            <a:r>
              <a:rPr lang="nl-NL" dirty="0" err="1"/>
              <a:t>selector</a:t>
            </a:r>
            <a:r>
              <a:rPr lang="nl-NL" dirty="0"/>
              <a:t>).action</a:t>
            </a:r>
            <a:r>
              <a:rPr lang="nl-NL" dirty="0" smtClean="0"/>
              <a:t>()</a:t>
            </a:r>
          </a:p>
          <a:p>
            <a:pPr marL="109728" indent="0">
              <a:buNone/>
            </a:pPr>
            <a:endParaRPr lang="nl-NL" dirty="0"/>
          </a:p>
          <a:p>
            <a:r>
              <a:rPr lang="nl-NL" dirty="0" smtClean="0"/>
              <a:t>$ - </a:t>
            </a:r>
            <a:r>
              <a:rPr lang="nl-NL" dirty="0" err="1" smtClean="0"/>
              <a:t>shortcut</a:t>
            </a:r>
            <a:r>
              <a:rPr lang="nl-NL" dirty="0" smtClean="0"/>
              <a:t> voor gebruik van </a:t>
            </a:r>
            <a:r>
              <a:rPr lang="nl-NL" dirty="0" err="1" smtClean="0"/>
              <a:t>jQuery</a:t>
            </a:r>
            <a:r>
              <a:rPr lang="nl-NL" dirty="0" smtClean="0"/>
              <a:t>.</a:t>
            </a:r>
          </a:p>
          <a:p>
            <a:r>
              <a:rPr lang="nl-NL" dirty="0" smtClean="0"/>
              <a:t>(</a:t>
            </a:r>
            <a:r>
              <a:rPr lang="nl-NL" dirty="0" err="1" smtClean="0"/>
              <a:t>selector</a:t>
            </a:r>
            <a:r>
              <a:rPr lang="nl-NL" dirty="0" smtClean="0"/>
              <a:t>) – CSS </a:t>
            </a:r>
            <a:r>
              <a:rPr lang="nl-NL" dirty="0" err="1" smtClean="0"/>
              <a:t>selector</a:t>
            </a:r>
            <a:r>
              <a:rPr lang="nl-NL" dirty="0" smtClean="0"/>
              <a:t> voor HTML Element.</a:t>
            </a:r>
          </a:p>
          <a:p>
            <a:r>
              <a:rPr lang="nl-NL" dirty="0" smtClean="0"/>
              <a:t>Action() – </a:t>
            </a:r>
            <a:r>
              <a:rPr lang="nl-NL" dirty="0" err="1" smtClean="0"/>
              <a:t>jQuery</a:t>
            </a:r>
            <a:r>
              <a:rPr lang="nl-NL" dirty="0" smtClean="0"/>
              <a:t> actie dat wordt uitgevoerd.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jQuery</a:t>
            </a:r>
            <a:r>
              <a:rPr lang="nl-NL" dirty="0" smtClean="0"/>
              <a:t> - Syntax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46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jQuery</a:t>
            </a:r>
            <a:r>
              <a:rPr lang="nl-NL" dirty="0" smtClean="0"/>
              <a:t> </a:t>
            </a:r>
            <a:r>
              <a:rPr lang="nl-NL" dirty="0" err="1" smtClean="0"/>
              <a:t>selectors</a:t>
            </a:r>
            <a:r>
              <a:rPr lang="nl-NL" dirty="0" smtClean="0"/>
              <a:t> werken pas als het document is ingeladen.</a:t>
            </a:r>
          </a:p>
          <a:p>
            <a:pPr marL="109728" indent="0">
              <a:buNone/>
            </a:pPr>
            <a:endParaRPr lang="nl-NL" dirty="0"/>
          </a:p>
          <a:p>
            <a:pPr marL="109728" indent="0">
              <a:buNone/>
            </a:pPr>
            <a:r>
              <a:rPr lang="en-GB" dirty="0"/>
              <a:t>$(document).ready(function</a:t>
            </a:r>
            <a:r>
              <a:rPr lang="en-GB" dirty="0" smtClean="0"/>
              <a:t>(){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   </a:t>
            </a:r>
            <a:r>
              <a:rPr lang="en-GB" i="1" dirty="0"/>
              <a:t>// jQuery methods go here</a:t>
            </a:r>
            <a:r>
              <a:rPr lang="en-GB" i="1" dirty="0" smtClean="0"/>
              <a:t>...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});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$(function</a:t>
            </a:r>
            <a:r>
              <a:rPr lang="en-GB" dirty="0" smtClean="0"/>
              <a:t>() {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   </a:t>
            </a:r>
            <a:r>
              <a:rPr lang="en-GB" i="1" dirty="0"/>
              <a:t>// jQuery methods go here</a:t>
            </a:r>
            <a:r>
              <a:rPr lang="en-GB" i="1" dirty="0" smtClean="0"/>
              <a:t>...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});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jQuery</a:t>
            </a:r>
            <a:r>
              <a:rPr lang="nl-NL" dirty="0" smtClean="0"/>
              <a:t> - Syntax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46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Element </a:t>
            </a:r>
            <a:r>
              <a:rPr lang="nl-NL" dirty="0" err="1" smtClean="0"/>
              <a:t>selector</a:t>
            </a:r>
            <a:r>
              <a:rPr lang="nl-NL" dirty="0" smtClean="0"/>
              <a:t>: $("</a:t>
            </a:r>
            <a:r>
              <a:rPr lang="nl-NL" dirty="0"/>
              <a:t>p")</a:t>
            </a:r>
          </a:p>
          <a:p>
            <a:r>
              <a:rPr lang="nl-NL" dirty="0" smtClean="0"/>
              <a:t>ID </a:t>
            </a:r>
            <a:r>
              <a:rPr lang="nl-NL" dirty="0" err="1" smtClean="0"/>
              <a:t>selector</a:t>
            </a:r>
            <a:r>
              <a:rPr lang="nl-NL" dirty="0" smtClean="0"/>
              <a:t>: $("#</a:t>
            </a:r>
            <a:r>
              <a:rPr lang="nl-NL" dirty="0"/>
              <a:t>test</a:t>
            </a:r>
            <a:r>
              <a:rPr lang="nl-NL" dirty="0" smtClean="0"/>
              <a:t>")</a:t>
            </a:r>
          </a:p>
          <a:p>
            <a:r>
              <a:rPr lang="nl-NL" dirty="0" smtClean="0"/>
              <a:t>Class </a:t>
            </a:r>
            <a:r>
              <a:rPr lang="nl-NL" dirty="0" err="1" smtClean="0"/>
              <a:t>selector</a:t>
            </a:r>
            <a:r>
              <a:rPr lang="nl-NL" dirty="0" smtClean="0"/>
              <a:t>: $(</a:t>
            </a:r>
            <a:r>
              <a:rPr lang="nl-NL" dirty="0"/>
              <a:t>"</a:t>
            </a:r>
            <a:r>
              <a:rPr lang="nl-NL" dirty="0" smtClean="0"/>
              <a:t>.test</a:t>
            </a:r>
            <a:r>
              <a:rPr lang="nl-NL" dirty="0"/>
              <a:t>"</a:t>
            </a:r>
            <a:r>
              <a:rPr lang="nl-NL" dirty="0" smtClean="0"/>
              <a:t>)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jQuery</a:t>
            </a:r>
            <a:r>
              <a:rPr lang="nl-NL" dirty="0" smtClean="0"/>
              <a:t> – Basic </a:t>
            </a:r>
            <a:r>
              <a:rPr lang="nl-NL" dirty="0" err="1" smtClean="0"/>
              <a:t>selectors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46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nl-NL" sz="2400" dirty="0" smtClean="0"/>
              <a:t>$("*");</a:t>
            </a:r>
          </a:p>
          <a:p>
            <a:pPr marL="109728" indent="0">
              <a:buNone/>
            </a:pPr>
            <a:r>
              <a:rPr lang="nl-NL" sz="2400" dirty="0"/>
              <a:t>$("</a:t>
            </a:r>
            <a:r>
              <a:rPr lang="nl-NL" sz="2400" dirty="0" err="1"/>
              <a:t>p.intro</a:t>
            </a:r>
            <a:r>
              <a:rPr lang="nl-NL" sz="2400" dirty="0" smtClean="0"/>
              <a:t>")</a:t>
            </a:r>
          </a:p>
          <a:p>
            <a:pPr marL="109728" indent="0">
              <a:buNone/>
            </a:pPr>
            <a:r>
              <a:rPr lang="nl-NL" sz="2400" dirty="0" smtClean="0"/>
              <a:t>$("</a:t>
            </a:r>
            <a:r>
              <a:rPr lang="nl-NL" sz="2400" dirty="0" err="1"/>
              <a:t>p:first</a:t>
            </a:r>
            <a:r>
              <a:rPr lang="nl-NL" sz="2400" dirty="0" smtClean="0"/>
              <a:t>")</a:t>
            </a:r>
          </a:p>
          <a:p>
            <a:pPr marL="109728" indent="0">
              <a:buNone/>
            </a:pPr>
            <a:r>
              <a:rPr lang="nl-NL" sz="2400" dirty="0"/>
              <a:t>$("</a:t>
            </a:r>
            <a:r>
              <a:rPr lang="nl-NL" sz="2400" dirty="0" err="1"/>
              <a:t>ul</a:t>
            </a:r>
            <a:r>
              <a:rPr lang="nl-NL" sz="2400" dirty="0"/>
              <a:t> </a:t>
            </a:r>
            <a:r>
              <a:rPr lang="nl-NL" sz="2400" dirty="0" err="1"/>
              <a:t>li:first</a:t>
            </a:r>
            <a:r>
              <a:rPr lang="nl-NL" sz="2400" dirty="0" smtClean="0"/>
              <a:t>")</a:t>
            </a:r>
          </a:p>
          <a:p>
            <a:pPr marL="109728" indent="0">
              <a:buNone/>
            </a:pPr>
            <a:r>
              <a:rPr lang="nl-NL" sz="2400" dirty="0"/>
              <a:t>$("</a:t>
            </a:r>
            <a:r>
              <a:rPr lang="nl-NL" sz="2400" dirty="0" err="1"/>
              <a:t>ul</a:t>
            </a:r>
            <a:r>
              <a:rPr lang="nl-NL" sz="2400" dirty="0"/>
              <a:t> </a:t>
            </a:r>
            <a:r>
              <a:rPr lang="nl-NL" sz="2400" dirty="0" err="1"/>
              <a:t>li:first-child</a:t>
            </a:r>
            <a:r>
              <a:rPr lang="nl-NL" sz="2400" dirty="0" smtClean="0"/>
              <a:t>")</a:t>
            </a:r>
          </a:p>
          <a:p>
            <a:pPr marL="109728" indent="0">
              <a:buNone/>
            </a:pPr>
            <a:r>
              <a:rPr lang="nl-NL" sz="2400" dirty="0"/>
              <a:t>$("[</a:t>
            </a:r>
            <a:r>
              <a:rPr lang="nl-NL" sz="2400" dirty="0" err="1"/>
              <a:t>href</a:t>
            </a:r>
            <a:r>
              <a:rPr lang="nl-NL" sz="2400" dirty="0" smtClean="0"/>
              <a:t>]")</a:t>
            </a:r>
          </a:p>
          <a:p>
            <a:pPr marL="109728" indent="0">
              <a:buNone/>
            </a:pPr>
            <a:r>
              <a:rPr lang="nl-NL" sz="2400" dirty="0"/>
              <a:t>$("</a:t>
            </a:r>
            <a:r>
              <a:rPr lang="nl-NL" sz="2400" dirty="0" err="1"/>
              <a:t>tr:even</a:t>
            </a:r>
            <a:r>
              <a:rPr lang="nl-NL" sz="2400" dirty="0" smtClean="0"/>
              <a:t>")</a:t>
            </a:r>
          </a:p>
          <a:p>
            <a:pPr marL="109728" indent="0">
              <a:buNone/>
            </a:pPr>
            <a:r>
              <a:rPr lang="nl-NL" sz="2400" dirty="0"/>
              <a:t>$("</a:t>
            </a:r>
            <a:r>
              <a:rPr lang="nl-NL" sz="2400" dirty="0" err="1"/>
              <a:t>tr:odd</a:t>
            </a:r>
            <a:r>
              <a:rPr lang="nl-NL" sz="2400" dirty="0"/>
              <a:t>")</a:t>
            </a:r>
            <a:endParaRPr lang="nl-NL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jQuery</a:t>
            </a:r>
            <a:r>
              <a:rPr lang="nl-NL" dirty="0" smtClean="0"/>
              <a:t> - </a:t>
            </a:r>
            <a:r>
              <a:rPr lang="nl-NL" dirty="0" err="1" smtClean="0"/>
              <a:t>Selectors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46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nl-NL" sz="2400" dirty="0" smtClean="0"/>
              <a:t>$("*");  // Alle elementen</a:t>
            </a:r>
          </a:p>
          <a:p>
            <a:pPr marL="109728" indent="0">
              <a:buNone/>
            </a:pPr>
            <a:r>
              <a:rPr lang="nl-NL" sz="2400" dirty="0"/>
              <a:t>$("</a:t>
            </a:r>
            <a:r>
              <a:rPr lang="nl-NL" sz="2400" dirty="0" err="1"/>
              <a:t>p.intro</a:t>
            </a:r>
            <a:r>
              <a:rPr lang="nl-NL" sz="2400" dirty="0" smtClean="0"/>
              <a:t>") // Alle &lt;p&gt; met class=“intro” </a:t>
            </a:r>
          </a:p>
          <a:p>
            <a:pPr marL="109728" indent="0">
              <a:buNone/>
            </a:pPr>
            <a:r>
              <a:rPr lang="nl-NL" sz="2400" dirty="0" smtClean="0"/>
              <a:t>$("</a:t>
            </a:r>
            <a:r>
              <a:rPr lang="nl-NL" sz="2400" dirty="0" err="1"/>
              <a:t>p:first</a:t>
            </a:r>
            <a:r>
              <a:rPr lang="nl-NL" sz="2400" dirty="0" smtClean="0"/>
              <a:t>") // Eerste &lt;p&gt; element</a:t>
            </a:r>
          </a:p>
          <a:p>
            <a:pPr marL="109728" indent="0">
              <a:buNone/>
            </a:pPr>
            <a:r>
              <a:rPr lang="nl-NL" sz="2400" dirty="0"/>
              <a:t>$("</a:t>
            </a:r>
            <a:r>
              <a:rPr lang="nl-NL" sz="2400" dirty="0" err="1"/>
              <a:t>ul</a:t>
            </a:r>
            <a:r>
              <a:rPr lang="nl-NL" sz="2400" dirty="0"/>
              <a:t> </a:t>
            </a:r>
            <a:r>
              <a:rPr lang="nl-NL" sz="2400" dirty="0" err="1"/>
              <a:t>li:first</a:t>
            </a:r>
            <a:r>
              <a:rPr lang="nl-NL" sz="2400" dirty="0" smtClean="0"/>
              <a:t>") // Eerst &lt;li&gt; element van eerste &lt;</a:t>
            </a:r>
            <a:r>
              <a:rPr lang="nl-NL" sz="2400" dirty="0" err="1" smtClean="0"/>
              <a:t>ul</a:t>
            </a:r>
            <a:r>
              <a:rPr lang="nl-NL" sz="2400" dirty="0" smtClean="0"/>
              <a:t>&gt;</a:t>
            </a:r>
          </a:p>
          <a:p>
            <a:pPr marL="109728" indent="0">
              <a:buNone/>
            </a:pPr>
            <a:r>
              <a:rPr lang="nl-NL" sz="2400" dirty="0"/>
              <a:t>$("</a:t>
            </a:r>
            <a:r>
              <a:rPr lang="nl-NL" sz="2400" dirty="0" err="1"/>
              <a:t>ul</a:t>
            </a:r>
            <a:r>
              <a:rPr lang="nl-NL" sz="2400" dirty="0"/>
              <a:t> </a:t>
            </a:r>
            <a:r>
              <a:rPr lang="nl-NL" sz="2400" dirty="0" err="1"/>
              <a:t>li:first-child</a:t>
            </a:r>
            <a:r>
              <a:rPr lang="nl-NL" sz="2400" dirty="0" smtClean="0"/>
              <a:t>") // Alle eerste &lt;li&gt; elementen</a:t>
            </a:r>
          </a:p>
          <a:p>
            <a:pPr marL="109728" indent="0">
              <a:buNone/>
            </a:pPr>
            <a:r>
              <a:rPr lang="nl-NL" sz="2400" dirty="0"/>
              <a:t>$("[</a:t>
            </a:r>
            <a:r>
              <a:rPr lang="nl-NL" sz="2400" dirty="0" err="1"/>
              <a:t>href</a:t>
            </a:r>
            <a:r>
              <a:rPr lang="nl-NL" sz="2400" dirty="0" smtClean="0"/>
              <a:t>]") // Alle elementen met </a:t>
            </a:r>
            <a:r>
              <a:rPr lang="nl-NL" sz="2400" dirty="0" err="1" smtClean="0"/>
              <a:t>href</a:t>
            </a:r>
            <a:r>
              <a:rPr lang="nl-NL" sz="2400" dirty="0" smtClean="0"/>
              <a:t> </a:t>
            </a:r>
            <a:r>
              <a:rPr lang="nl-NL" sz="2400" dirty="0" err="1" smtClean="0"/>
              <a:t>attribute</a:t>
            </a:r>
            <a:endParaRPr lang="nl-NL" sz="2400" dirty="0" smtClean="0"/>
          </a:p>
          <a:p>
            <a:pPr marL="109728" indent="0">
              <a:buNone/>
            </a:pPr>
            <a:r>
              <a:rPr lang="nl-NL" sz="2400" dirty="0"/>
              <a:t>$("</a:t>
            </a:r>
            <a:r>
              <a:rPr lang="nl-NL" sz="2400" dirty="0" err="1"/>
              <a:t>tr:even</a:t>
            </a:r>
            <a:r>
              <a:rPr lang="nl-NL" sz="2400" dirty="0" smtClean="0"/>
              <a:t>") // Alle even &lt;</a:t>
            </a:r>
            <a:r>
              <a:rPr lang="nl-NL" sz="2400" dirty="0" err="1" smtClean="0"/>
              <a:t>tr</a:t>
            </a:r>
            <a:r>
              <a:rPr lang="nl-NL" sz="2400" dirty="0" smtClean="0"/>
              <a:t>&gt; elementen</a:t>
            </a:r>
          </a:p>
          <a:p>
            <a:pPr marL="109728" indent="0">
              <a:buNone/>
            </a:pPr>
            <a:r>
              <a:rPr lang="nl-NL" sz="2400" dirty="0"/>
              <a:t>$("</a:t>
            </a:r>
            <a:r>
              <a:rPr lang="nl-NL" sz="2400" dirty="0" err="1"/>
              <a:t>tr:odd</a:t>
            </a:r>
            <a:r>
              <a:rPr lang="nl-NL" sz="2400" dirty="0" smtClean="0"/>
              <a:t>") // Alle oneven &lt;</a:t>
            </a:r>
            <a:r>
              <a:rPr lang="nl-NL" sz="2400" dirty="0" err="1" smtClean="0"/>
              <a:t>tr</a:t>
            </a:r>
            <a:r>
              <a:rPr lang="nl-NL" sz="2400" dirty="0" smtClean="0"/>
              <a:t>&gt; elementen</a:t>
            </a:r>
            <a:endParaRPr lang="nl-NL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jQuery</a:t>
            </a:r>
            <a:r>
              <a:rPr lang="nl-NL" dirty="0" smtClean="0"/>
              <a:t> - </a:t>
            </a:r>
            <a:r>
              <a:rPr lang="nl-NL" dirty="0" err="1" smtClean="0"/>
              <a:t>Selectors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769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acties van de gebruiker waarop kan worden gereageerd zijn events.</a:t>
            </a:r>
          </a:p>
          <a:p>
            <a:r>
              <a:rPr lang="nl-NL" dirty="0" smtClean="0"/>
              <a:t>Voorbeelden:</a:t>
            </a:r>
          </a:p>
          <a:p>
            <a:pPr lvl="1"/>
            <a:r>
              <a:rPr lang="nl-NL" dirty="0" smtClean="0"/>
              <a:t>Het bewegen van de muis.</a:t>
            </a:r>
          </a:p>
          <a:p>
            <a:pPr lvl="1"/>
            <a:r>
              <a:rPr lang="nl-NL" dirty="0" smtClean="0"/>
              <a:t>Selecteren van een </a:t>
            </a:r>
            <a:r>
              <a:rPr lang="nl-NL" dirty="0" err="1" smtClean="0"/>
              <a:t>checkbox</a:t>
            </a:r>
            <a:r>
              <a:rPr lang="nl-NL" dirty="0" smtClean="0"/>
              <a:t>.</a:t>
            </a:r>
          </a:p>
          <a:p>
            <a:pPr lvl="1"/>
            <a:r>
              <a:rPr lang="nl-NL" dirty="0" smtClean="0"/>
              <a:t>Klikken op een element.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jQuery</a:t>
            </a:r>
            <a:r>
              <a:rPr lang="nl-NL" dirty="0" smtClean="0"/>
              <a:t> - Events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469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187</TotalTime>
  <Words>569</Words>
  <Application>Microsoft Office PowerPoint</Application>
  <PresentationFormat>Diavoorstelling (4:3)</PresentationFormat>
  <Paragraphs>119</Paragraphs>
  <Slides>20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1" baseType="lpstr">
      <vt:lpstr>Concours</vt:lpstr>
      <vt:lpstr>jQuery</vt:lpstr>
      <vt:lpstr>jQuery - Introductie</vt:lpstr>
      <vt:lpstr>jQuery – Getting started</vt:lpstr>
      <vt:lpstr>jQuery - Syntax</vt:lpstr>
      <vt:lpstr>jQuery - Syntax</vt:lpstr>
      <vt:lpstr>jQuery – Basic selectors</vt:lpstr>
      <vt:lpstr>jQuery - Selectors</vt:lpstr>
      <vt:lpstr>jQuery - Selectors</vt:lpstr>
      <vt:lpstr>jQuery - Events</vt:lpstr>
      <vt:lpstr>jQuery - Events</vt:lpstr>
      <vt:lpstr>jQuery - Opdrachten</vt:lpstr>
      <vt:lpstr>jQuery – Hide &amp; Show</vt:lpstr>
      <vt:lpstr>jQuery - Animatie</vt:lpstr>
      <vt:lpstr>jQuery - Opdrachten</vt:lpstr>
      <vt:lpstr>jQuery – DOM manipulatie</vt:lpstr>
      <vt:lpstr>jQuery – Voeg elementen toe</vt:lpstr>
      <vt:lpstr>jQuery – Verwijder elementen</vt:lpstr>
      <vt:lpstr>jQuery – Manipuleer CSS</vt:lpstr>
      <vt:lpstr>jQuery - Opdrachten</vt:lpstr>
      <vt:lpstr>jQuery – Nog veel meer…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Jos Bonsink</dc:creator>
  <cp:lastModifiedBy>Jos Bonsink</cp:lastModifiedBy>
  <cp:revision>12</cp:revision>
  <dcterms:created xsi:type="dcterms:W3CDTF">2015-10-11T14:41:22Z</dcterms:created>
  <dcterms:modified xsi:type="dcterms:W3CDTF">2015-10-11T17:48:28Z</dcterms:modified>
</cp:coreProperties>
</file>