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1463" y="-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1589F4-F293-4BC1-AD5E-C03435463B6F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12C6BC-B05B-4B23-A49F-993060EAB9D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589F4-F293-4BC1-AD5E-C03435463B6F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12C6BC-B05B-4B23-A49F-993060EAB9D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589F4-F293-4BC1-AD5E-C03435463B6F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12C6BC-B05B-4B23-A49F-993060EAB9D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589F4-F293-4BC1-AD5E-C03435463B6F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12C6BC-B05B-4B23-A49F-993060EAB9DB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589F4-F293-4BC1-AD5E-C03435463B6F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12C6BC-B05B-4B23-A49F-993060EAB9DB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589F4-F293-4BC1-AD5E-C03435463B6F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12C6BC-B05B-4B23-A49F-993060EAB9DB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589F4-F293-4BC1-AD5E-C03435463B6F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12C6BC-B05B-4B23-A49F-993060EAB9DB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589F4-F293-4BC1-AD5E-C03435463B6F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12C6BC-B05B-4B23-A49F-993060EAB9DB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589F4-F293-4BC1-AD5E-C03435463B6F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12C6BC-B05B-4B23-A49F-993060EAB9D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71589F4-F293-4BC1-AD5E-C03435463B6F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12C6BC-B05B-4B23-A49F-993060EAB9DB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1589F4-F293-4BC1-AD5E-C03435463B6F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12C6BC-B05B-4B23-A49F-993060EAB9DB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71589F4-F293-4BC1-AD5E-C03435463B6F}" type="datetimeFigureOut">
              <a:rPr lang="nl-NL" smtClean="0"/>
              <a:t>25-10-2015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812C6BC-B05B-4B23-A49F-993060EAB9DB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karma-runner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Unit </a:t>
            </a:r>
            <a:r>
              <a:rPr lang="nl-NL" dirty="0" err="1"/>
              <a:t>T</a:t>
            </a:r>
            <a:r>
              <a:rPr lang="nl-NL" dirty="0" err="1" smtClean="0"/>
              <a:t>esting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31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Automatische test runner</a:t>
            </a:r>
          </a:p>
          <a:p>
            <a:r>
              <a:rPr lang="nl-NL" dirty="0" smtClean="0"/>
              <a:t>Voert tests uit in gewenste browsers</a:t>
            </a:r>
          </a:p>
          <a:p>
            <a:r>
              <a:rPr lang="nl-NL" dirty="0" smtClean="0"/>
              <a:t>Te gebruiken met alle unit test </a:t>
            </a:r>
            <a:r>
              <a:rPr lang="nl-NL" dirty="0" err="1" smtClean="0"/>
              <a:t>frameworks</a:t>
            </a:r>
            <a:endParaRPr lang="nl-NL" smtClean="0"/>
          </a:p>
          <a:p>
            <a:endParaRPr lang="nl-NL" dirty="0" smtClean="0"/>
          </a:p>
          <a:p>
            <a:r>
              <a:rPr lang="nl-NL" dirty="0">
                <a:hlinkClick r:id="rId2"/>
              </a:rPr>
              <a:t>http://karma-runner.github.io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Karma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11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 zijn unit tests?</a:t>
            </a:r>
          </a:p>
          <a:p>
            <a:r>
              <a:rPr lang="nl-NL" dirty="0" smtClean="0"/>
              <a:t>Waarom unit tests?</a:t>
            </a:r>
          </a:p>
          <a:p>
            <a:r>
              <a:rPr lang="nl-NL" dirty="0" smtClean="0"/>
              <a:t>Wat maakt een goede unit test?</a:t>
            </a:r>
          </a:p>
          <a:p>
            <a:r>
              <a:rPr lang="nl-NL" dirty="0" smtClean="0"/>
              <a:t>Wie en wanneer?</a:t>
            </a:r>
          </a:p>
          <a:p>
            <a:r>
              <a:rPr lang="nl-NL" dirty="0" smtClean="0"/>
              <a:t>Jasmine</a:t>
            </a:r>
          </a:p>
          <a:p>
            <a:r>
              <a:rPr lang="nl-NL" dirty="0" smtClean="0"/>
              <a:t>Karma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31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Geautomatiseerde test voor kleinst deelbare code die een enkele aanname van dat stukje code verifieert </a:t>
            </a:r>
          </a:p>
          <a:p>
            <a:r>
              <a:rPr lang="nl-NL" dirty="0" smtClean="0"/>
              <a:t>Geen end-</a:t>
            </a:r>
            <a:r>
              <a:rPr lang="nl-NL" dirty="0" err="1" smtClean="0"/>
              <a:t>to</a:t>
            </a:r>
            <a:r>
              <a:rPr lang="nl-NL" dirty="0" smtClean="0"/>
              <a:t>-end test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zijn unit tests?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168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Bespaart tijd op testen</a:t>
            </a:r>
          </a:p>
          <a:p>
            <a:r>
              <a:rPr lang="nl-NL" dirty="0" smtClean="0"/>
              <a:t>Maakt fouten lokaliseren makkelijker</a:t>
            </a:r>
          </a:p>
          <a:p>
            <a:r>
              <a:rPr lang="nl-NL" dirty="0" smtClean="0"/>
              <a:t>Veranderingen in de toekomst kunnen bestaande code beïnvloeden</a:t>
            </a:r>
            <a:endParaRPr lang="nl-NL" dirty="0"/>
          </a:p>
          <a:p>
            <a:r>
              <a:rPr lang="nl-NL" dirty="0" smtClean="0"/>
              <a:t>Code wordt makkelijk </a:t>
            </a:r>
            <a:r>
              <a:rPr lang="nl-NL" dirty="0" err="1" smtClean="0"/>
              <a:t>testbaar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Waarom unit tests?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58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Volledig geautomatiseerd</a:t>
            </a:r>
          </a:p>
          <a:p>
            <a:r>
              <a:rPr lang="nl-NL" dirty="0" smtClean="0"/>
              <a:t>In controle over de geteste code</a:t>
            </a:r>
          </a:p>
          <a:p>
            <a:r>
              <a:rPr lang="nl-NL" dirty="0" smtClean="0"/>
              <a:t>Volgorde agnostisch</a:t>
            </a:r>
            <a:endParaRPr lang="nl-NL" dirty="0"/>
          </a:p>
          <a:p>
            <a:r>
              <a:rPr lang="nl-NL" dirty="0" smtClean="0"/>
              <a:t>Draait in geheugen (geen </a:t>
            </a:r>
            <a:r>
              <a:rPr lang="nl-NL" dirty="0" err="1" smtClean="0"/>
              <a:t>db</a:t>
            </a:r>
            <a:r>
              <a:rPr lang="nl-NL" dirty="0" smtClean="0"/>
              <a:t> query's)</a:t>
            </a:r>
          </a:p>
          <a:p>
            <a:r>
              <a:rPr lang="nl-NL" dirty="0" smtClean="0"/>
              <a:t>Deterministisch</a:t>
            </a:r>
          </a:p>
          <a:p>
            <a:r>
              <a:rPr lang="nl-NL" dirty="0" smtClean="0"/>
              <a:t>Snel</a:t>
            </a:r>
          </a:p>
          <a:p>
            <a:r>
              <a:rPr lang="nl-NL" dirty="0" smtClean="0"/>
              <a:t>Test één logisch concept</a:t>
            </a:r>
          </a:p>
          <a:p>
            <a:r>
              <a:rPr lang="nl-NL" dirty="0" smtClean="0"/>
              <a:t>Leesbaar/</a:t>
            </a:r>
            <a:r>
              <a:rPr lang="nl-NL" dirty="0" err="1" smtClean="0"/>
              <a:t>onderhoudbaar</a:t>
            </a:r>
            <a:endParaRPr lang="nl-NL" dirty="0"/>
          </a:p>
          <a:p>
            <a:r>
              <a:rPr lang="nl-NL" dirty="0" smtClean="0"/>
              <a:t>Betrouwbaar</a:t>
            </a:r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maakt een goede unit test?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41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Auteur van de code is verantwoordelijk voor de unit test</a:t>
            </a:r>
          </a:p>
          <a:p>
            <a:r>
              <a:rPr lang="nl-NL" dirty="0" smtClean="0"/>
              <a:t>Unit tests voor kritieke secties</a:t>
            </a:r>
          </a:p>
          <a:p>
            <a:r>
              <a:rPr lang="nl-NL" dirty="0" smtClean="0"/>
              <a:t>Kan zowel voor als na het schrijven van code</a:t>
            </a:r>
          </a:p>
          <a:p>
            <a:r>
              <a:rPr lang="nl-NL" dirty="0" smtClean="0"/>
              <a:t>Test </a:t>
            </a:r>
            <a:r>
              <a:rPr lang="nl-NL" dirty="0" err="1" smtClean="0"/>
              <a:t>driven</a:t>
            </a:r>
            <a:r>
              <a:rPr lang="nl-NL" dirty="0" smtClean="0"/>
              <a:t> </a:t>
            </a:r>
            <a:r>
              <a:rPr lang="nl-NL" dirty="0" err="1" smtClean="0"/>
              <a:t>development</a:t>
            </a:r>
            <a:r>
              <a:rPr lang="nl-NL" dirty="0" smtClean="0"/>
              <a:t> (TDD)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Wie en wanneer?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53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JavaScript</a:t>
            </a:r>
            <a:r>
              <a:rPr lang="nl-NL" dirty="0" smtClean="0"/>
              <a:t> unit </a:t>
            </a:r>
            <a:r>
              <a:rPr lang="nl-NL" dirty="0" err="1" smtClean="0"/>
              <a:t>testing</a:t>
            </a:r>
            <a:r>
              <a:rPr lang="nl-NL" dirty="0" smtClean="0"/>
              <a:t> </a:t>
            </a:r>
            <a:r>
              <a:rPr lang="nl-NL" dirty="0" err="1" smtClean="0"/>
              <a:t>framework</a:t>
            </a:r>
            <a:endParaRPr lang="nl-NL" dirty="0"/>
          </a:p>
          <a:p>
            <a:r>
              <a:rPr lang="nl-NL" dirty="0" smtClean="0"/>
              <a:t>Geen </a:t>
            </a:r>
            <a:r>
              <a:rPr lang="nl-NL" dirty="0" err="1" smtClean="0"/>
              <a:t>dependencies</a:t>
            </a:r>
            <a:r>
              <a:rPr lang="nl-NL" dirty="0" smtClean="0"/>
              <a:t> </a:t>
            </a:r>
          </a:p>
          <a:p>
            <a:r>
              <a:rPr lang="nl-NL" dirty="0" smtClean="0"/>
              <a:t>Geen DOM nodig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Jasmine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062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nl-NL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describe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"Een suite"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</a:t>
            </a:r>
          </a:p>
          <a:p>
            <a:pPr marL="109728" indent="0">
              <a:buNone/>
            </a:pP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nl-NL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Spec</a:t>
            </a:r>
            <a:r>
              <a:rPr lang="nl-NL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die aanname verifieert"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109728" indent="0">
              <a:buNone/>
            </a:pP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expect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</a:t>
            </a:r>
            <a:r>
              <a:rPr lang="nl-NL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toBe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109728" indent="0">
              <a:buNone/>
            </a:pP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});</a:t>
            </a:r>
          </a:p>
          <a:p>
            <a:pPr marL="109728" indent="0">
              <a:buNone/>
            </a:pPr>
            <a:r>
              <a:rPr lang="nl-N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});</a:t>
            </a:r>
            <a:endParaRPr lang="nl-NL" sz="2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Jasmine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010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describe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abs</a:t>
            </a:r>
            <a:r>
              <a:rPr lang="nl-NL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</a:t>
            </a:r>
          </a:p>
          <a:p>
            <a:pPr marL="109728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it(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'should return positive for negative values'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</a:t>
            </a:r>
          </a:p>
          <a:p>
            <a:pPr marL="109728" indent="0">
              <a:buNone/>
            </a:pP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expect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Math.abs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(-1)).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toBe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(1);</a:t>
            </a:r>
          </a:p>
          <a:p>
            <a:pPr marL="109728" indent="0">
              <a:buNone/>
            </a:pP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expect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Math.abs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 * -1)).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toBe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(0);</a:t>
            </a:r>
          </a:p>
          <a:p>
            <a:pPr marL="109728" indent="0">
              <a:buNone/>
            </a:pP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});</a:t>
            </a:r>
          </a:p>
          <a:p>
            <a:pPr marL="109728" indent="0">
              <a:buNone/>
            </a:pP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});</a:t>
            </a:r>
            <a:endParaRPr lang="nl-NL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Jasmine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22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</TotalTime>
  <Words>236</Words>
  <Application>Microsoft Office PowerPoint</Application>
  <PresentationFormat>Diavoorstelling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Concours</vt:lpstr>
      <vt:lpstr>Unit Testing</vt:lpstr>
      <vt:lpstr>Inhoud</vt:lpstr>
      <vt:lpstr>Wat zijn unit tests?</vt:lpstr>
      <vt:lpstr>Waarom unit tests?</vt:lpstr>
      <vt:lpstr>Wat maakt een goede unit test?</vt:lpstr>
      <vt:lpstr>Wie en wanneer? </vt:lpstr>
      <vt:lpstr>Jasmine</vt:lpstr>
      <vt:lpstr>Jasmine</vt:lpstr>
      <vt:lpstr>Jasmine</vt:lpstr>
      <vt:lpstr>Karma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muzzi11@hotmail.com</dc:creator>
  <cp:lastModifiedBy>muzzi11@hotmail.com</cp:lastModifiedBy>
  <cp:revision>7</cp:revision>
  <dcterms:created xsi:type="dcterms:W3CDTF">2015-10-25T15:05:26Z</dcterms:created>
  <dcterms:modified xsi:type="dcterms:W3CDTF">2015-10-25T16:38:41Z</dcterms:modified>
</cp:coreProperties>
</file>