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5" r:id="rId21"/>
    <p:sldId id="278" r:id="rId22"/>
    <p:sldId id="258" r:id="rId23"/>
    <p:sldId id="259" r:id="rId24"/>
    <p:sldId id="280" r:id="rId25"/>
    <p:sldId id="2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14" autoAdjust="0"/>
  </p:normalViewPr>
  <p:slideViewPr>
    <p:cSldViewPr>
      <p:cViewPr varScale="1">
        <p:scale>
          <a:sx n="118" d="100"/>
          <a:sy n="118" d="100"/>
        </p:scale>
        <p:origin x="-187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06C07-E4DD-4EB9-A952-CDD0045A3EE4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163D-5A0B-4B15-AD9F-D40DA0ED14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8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Closure: Variable capture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36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Beter script aan het einde van body, html</a:t>
            </a:r>
            <a:r>
              <a:rPr lang="nl-NL" baseline="0" dirty="0" smtClean="0"/>
              <a:t> laden wordt dan niet geblokkeerd</a:t>
            </a:r>
            <a:endParaRPr lang="nl-NL" dirty="0" smtClean="0"/>
          </a:p>
          <a:p>
            <a:r>
              <a:rPr lang="nl-NL" dirty="0" smtClean="0"/>
              <a:t>Voordelen extern:</a:t>
            </a:r>
            <a:r>
              <a:rPr lang="nl-NL" baseline="0" dirty="0" smtClean="0"/>
              <a:t> scheiding tussen html en code, browser kan </a:t>
            </a:r>
            <a:r>
              <a:rPr lang="nl-NL" baseline="0" dirty="0" err="1" smtClean="0"/>
              <a:t>cachen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22163D-5A0B-4B15-AD9F-D40DA0ED14C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25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C9D74D-2B9D-47EC-87AC-961C28C0AB5F}" type="datetimeFigureOut">
              <a:rPr lang="nl-NL" smtClean="0"/>
              <a:t>11-10-2015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123C3F-789F-4347-BB5A-FD364EC7A8B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Verwijst naar object dat eigenaar is van code</a:t>
            </a:r>
          </a:p>
          <a:p>
            <a:r>
              <a:rPr lang="nl-NL" dirty="0" smtClean="0"/>
              <a:t>Binnen</a:t>
            </a:r>
            <a:r>
              <a:rPr lang="en-US" dirty="0" smtClean="0"/>
              <a:t> object </a:t>
            </a:r>
            <a:r>
              <a:rPr lang="nl-NL" dirty="0" smtClean="0"/>
              <a:t>verwijst</a:t>
            </a:r>
            <a:r>
              <a:rPr lang="en-US" dirty="0" smtClean="0"/>
              <a:t> </a:t>
            </a:r>
            <a:r>
              <a:rPr lang="nl-NL" dirty="0" smtClean="0"/>
              <a:t>het naar het object zelf</a:t>
            </a:r>
          </a:p>
          <a:p>
            <a:r>
              <a:rPr lang="en-US" dirty="0" smtClean="0"/>
              <a:t>In </a:t>
            </a:r>
            <a:r>
              <a:rPr lang="nl-NL" dirty="0" smtClean="0"/>
              <a:t>object</a:t>
            </a:r>
            <a:r>
              <a:rPr lang="en-US" dirty="0" smtClean="0"/>
              <a:t> constructor </a:t>
            </a:r>
            <a:r>
              <a:rPr lang="nl-NL" dirty="0" smtClean="0"/>
              <a:t>verwijzing</a:t>
            </a:r>
            <a:r>
              <a:rPr lang="en-US" dirty="0" smtClean="0"/>
              <a:t> </a:t>
            </a:r>
            <a:r>
              <a:rPr lang="nl-NL" dirty="0" smtClean="0"/>
              <a:t>naar het nieuwe object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keyword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83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wat is name?</a:t>
            </a:r>
            <a:endParaRPr lang="nl-NL" sz="2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voorbeeld</a:t>
            </a:r>
            <a:r>
              <a:rPr lang="en-US" dirty="0" smtClean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21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name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oops,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global!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== ‘Bert’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61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o.name;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== ‘Ernie’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73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p.name;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name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== 'Bert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'?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eigenaar van functie is niet person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69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.name 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switchName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=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person();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p.name;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voorbeeld</a:t>
            </a:r>
            <a:r>
              <a:rPr lang="en-US" dirty="0"/>
              <a:t>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41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'Volkswagen'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model: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'Polo'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car.weight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850;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doors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5;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car.doors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93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Speciale objecten</a:t>
            </a:r>
          </a:p>
          <a:p>
            <a:r>
              <a:rPr lang="nl-NL" dirty="0" smtClean="0"/>
              <a:t>Kan meerdere types bevatten</a:t>
            </a:r>
          </a:p>
          <a:p>
            <a:pPr marL="109728" indent="0">
              <a:buNone/>
            </a:pP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 = [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'Green'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[0] ===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collection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[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12,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 name: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'Volkswagen'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model: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'Polo'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'Green'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colors.push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colors.length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== 3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colors.pop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109728" indent="0">
              <a:buNone/>
            </a:pP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colors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['Red', 'Green']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77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 definieert inhoud</a:t>
            </a:r>
          </a:p>
          <a:p>
            <a:r>
              <a:rPr lang="nl-NL" dirty="0" smtClean="0"/>
              <a:t>CSS bepaalt stijl</a:t>
            </a:r>
          </a:p>
          <a:p>
            <a:r>
              <a:rPr lang="nl-NL" dirty="0" smtClean="0"/>
              <a:t>Javascript dicteert gedrag</a:t>
            </a:r>
          </a:p>
          <a:p>
            <a:pPr lvl="1"/>
            <a:r>
              <a:rPr lang="nl-NL" dirty="0" smtClean="0"/>
              <a:t>HTML inhoud veranderen</a:t>
            </a:r>
          </a:p>
          <a:p>
            <a:pPr lvl="1"/>
            <a:r>
              <a:rPr lang="nl-NL" dirty="0" smtClean="0"/>
              <a:t>HTML attributen veranderen</a:t>
            </a:r>
          </a:p>
          <a:p>
            <a:pPr lvl="1"/>
            <a:r>
              <a:rPr lang="nl-NL" dirty="0" smtClean="0"/>
              <a:t>stijlen veranderen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Introductie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10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Set van variabelen, objecten en functies waar je toegang tot hebt</a:t>
            </a:r>
          </a:p>
          <a:p>
            <a:r>
              <a:rPr lang="nl-NL" dirty="0" smtClean="0"/>
              <a:t>Alleen functies creëren nieuwe scope</a:t>
            </a:r>
          </a:p>
          <a:p>
            <a:pPr marL="109728" indent="0">
              <a:buNone/>
            </a:pPr>
            <a:endParaRPr lang="nl-NL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scope()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geen nieuwe scopes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bestaat hier nog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8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5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 voor bij het debuggen</a:t>
            </a:r>
          </a:p>
          <a:p>
            <a:endParaRPr lang="nl-NL" dirty="0" smtClean="0"/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popup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dialog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console.log(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logt naar browser console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console.log(1,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two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{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three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3 });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head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dirty="0" smtClean="0"/>
              <a:t>of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dirty="0" smtClean="0"/>
              <a:t>element</a:t>
            </a:r>
          </a:p>
          <a:p>
            <a:r>
              <a:rPr lang="nl-NL" dirty="0" err="1" smtClean="0"/>
              <a:t>Inline</a:t>
            </a:r>
            <a:r>
              <a:rPr lang="nl-NL" dirty="0" smtClean="0"/>
              <a:t> of extern bestand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Code 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="code.js"&gt;&lt;/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Beginpunt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81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hello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p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document.getElementById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'hello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109728" indent="0">
              <a:buNone/>
            </a:pP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innerHTML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script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nl-NL" sz="2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Hello</a:t>
            </a:r>
            <a:r>
              <a:rPr lang="nl-NL" dirty="0" smtClean="0"/>
              <a:t> World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4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Event door browser of user input afhandelen met javascript</a:t>
            </a:r>
          </a:p>
          <a:p>
            <a:r>
              <a:rPr lang="nl-NL" dirty="0" smtClean="0"/>
              <a:t>Bijv.</a:t>
            </a:r>
            <a:r>
              <a:rPr lang="en-US" dirty="0" smtClean="0"/>
              <a:t>: </a:t>
            </a:r>
            <a:r>
              <a:rPr lang="en-US" dirty="0" err="1" smtClean="0"/>
              <a:t>onload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onclick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doSomething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button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nl-NL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32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in de </a:t>
            </a:r>
            <a:r>
              <a:rPr lang="nl-NL" dirty="0" err="1" smtClean="0"/>
              <a:t>JavaScript</a:t>
            </a:r>
            <a:r>
              <a:rPr lang="nl-NL" dirty="0" smtClean="0"/>
              <a:t>/ folder je eigen folder aan</a:t>
            </a:r>
          </a:p>
          <a:p>
            <a:r>
              <a:rPr lang="nl-NL" dirty="0" smtClean="0"/>
              <a:t>Kopieer </a:t>
            </a:r>
            <a:r>
              <a:rPr lang="nl-NL" dirty="0" err="1" smtClean="0"/>
              <a:t>JavaScript</a:t>
            </a:r>
            <a:r>
              <a:rPr lang="nl-NL" dirty="0" smtClean="0"/>
              <a:t>/input-validatie.html naar je eigen folder</a:t>
            </a:r>
          </a:p>
          <a:p>
            <a:r>
              <a:rPr lang="nl-NL" dirty="0" smtClean="0"/>
              <a:t>Open het gekopieerde bestand met Visual Studio en je browser naar </a:t>
            </a:r>
            <a:r>
              <a:rPr lang="en-US" dirty="0" err="1" smtClean="0"/>
              <a:t>keuze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validatie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489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Boter kaas en eieren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35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Wel types, geen statische checks</a:t>
            </a:r>
          </a:p>
          <a:p>
            <a:r>
              <a:rPr lang="nl-NL" dirty="0" smtClean="0"/>
              <a:t>Dynamische types, impliciete conversie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12.3;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Type: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Dit mag! Type: string</a:t>
            </a:r>
            <a:endParaRPr lang="nl-NL" sz="24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Duck-</a:t>
            </a:r>
            <a:r>
              <a:rPr lang="nl-NL" dirty="0" err="1" smtClean="0"/>
              <a:t>typed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4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global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globale variabele, ongeacht waar het is gedeclareerd, nooit gebruiken!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locale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variabele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binnen een scope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a, b, c;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meerdere 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declaraties in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één</a:t>
            </a:r>
            <a:endParaRPr lang="nl-NL" sz="2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'declaratie en initialisatie</a:t>
            </a:r>
            <a:r>
              <a:rPr lang="nl-N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5;</a:t>
            </a:r>
          </a:p>
          <a:p>
            <a:pPr marL="109728" indent="0">
              <a:buNone/>
            </a:pP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x;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x == 5</a:t>
            </a:r>
            <a:endParaRPr lang="nl-NL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Variabelen declaratie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16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declared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truth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lotnumber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1337;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2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 = </a:t>
            </a:r>
            <a:r>
              <a:rPr lang="nl-NL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'Bert'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String</a:t>
            </a:r>
            <a:endParaRPr lang="nl-NL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colors = [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'Red'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'Blue'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Array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{ name: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'Ernie'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age: 16 };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strange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               </a:t>
            </a:r>
            <a:r>
              <a:rPr lang="nl-NL" sz="2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Object</a:t>
            </a:r>
            <a:endParaRPr lang="nl-NL" sz="22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04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== vergelijkt waardes, === vergelijkt waardes en types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5;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===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!==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'5'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true</a:t>
            </a: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===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nl-NL" sz="2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false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ergelijkingsoperatoren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82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(a, b)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+ b;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sum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 1);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multiply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(a, b)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* b;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multiply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2);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() 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var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 = a * b;</a:t>
            </a:r>
          </a:p>
          <a:p>
            <a:pPr marL="109728" indent="0">
              <a:buNone/>
            </a:pP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})();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8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Verzameling</a:t>
            </a:r>
            <a:r>
              <a:rPr lang="en-US" dirty="0" smtClean="0"/>
              <a:t> </a:t>
            </a:r>
            <a:r>
              <a:rPr lang="nl-NL" dirty="0" smtClean="0"/>
              <a:t>variabelen</a:t>
            </a:r>
          </a:p>
          <a:p>
            <a:endParaRPr lang="nl-NL" dirty="0" smtClean="0"/>
          </a:p>
          <a:p>
            <a:pPr marL="109728" indent="0">
              <a:buNone/>
            </a:pPr>
            <a:r>
              <a:rPr lang="nl-NL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 =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'John'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lastName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'Doe'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16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nl-NL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person.lastName</a:t>
            </a:r>
            <a:r>
              <a:rPr lang="nl-NL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Snow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person[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21;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4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person(first, last,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.firstName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first;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.lastName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last;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l-NL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age</a:t>
            </a: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nl-NL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109728" indent="0">
              <a:buNone/>
            </a:pPr>
            <a:endParaRPr lang="nl-NL" sz="2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109728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person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'John'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'Doe'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23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 err="1" smtClean="0"/>
              <a:t>contructor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08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341</TotalTime>
  <Words>948</Words>
  <Application>Microsoft Office PowerPoint</Application>
  <PresentationFormat>Diavoorstelling (4:3)</PresentationFormat>
  <Paragraphs>221</Paragraphs>
  <Slides>26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Concours</vt:lpstr>
      <vt:lpstr>Javascript</vt:lpstr>
      <vt:lpstr>Introductie</vt:lpstr>
      <vt:lpstr>Duck-typed language</vt:lpstr>
      <vt:lpstr>Variabelen declaratie</vt:lpstr>
      <vt:lpstr>Data types</vt:lpstr>
      <vt:lpstr>Vergelijkingsoperatoren</vt:lpstr>
      <vt:lpstr>Functies</vt:lpstr>
      <vt:lpstr>Objecten</vt:lpstr>
      <vt:lpstr>Object contructor</vt:lpstr>
      <vt:lpstr>This keyword</vt:lpstr>
      <vt:lpstr>This voorbeeld 1</vt:lpstr>
      <vt:lpstr>This voorbeeld 1</vt:lpstr>
      <vt:lpstr>This voorbeeld 1</vt:lpstr>
      <vt:lpstr>This voorbeeld 2</vt:lpstr>
      <vt:lpstr>This voorbeeld 2</vt:lpstr>
      <vt:lpstr>This voorbeeld 2</vt:lpstr>
      <vt:lpstr>Object properties</vt:lpstr>
      <vt:lpstr>Arrays</vt:lpstr>
      <vt:lpstr>Array properties</vt:lpstr>
      <vt:lpstr>Scope</vt:lpstr>
      <vt:lpstr>Output</vt:lpstr>
      <vt:lpstr>Beginpunt</vt:lpstr>
      <vt:lpstr>Hello World</vt:lpstr>
      <vt:lpstr>HTML Events</vt:lpstr>
      <vt:lpstr>Input validatie opdracht</vt:lpstr>
      <vt:lpstr>Boter kaas en eieren opdracht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muzzi11@hotmail.com</dc:creator>
  <cp:lastModifiedBy>muzzi11@hotmail.com</cp:lastModifiedBy>
  <cp:revision>30</cp:revision>
  <dcterms:created xsi:type="dcterms:W3CDTF">2015-10-11T12:50:02Z</dcterms:created>
  <dcterms:modified xsi:type="dcterms:W3CDTF">2015-10-11T18:31:48Z</dcterms:modified>
</cp:coreProperties>
</file>