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16459200"/>
  <p:notesSz cx="9296400" cy="7010400"/>
  <p:defaultTextStyle>
    <a:defPPr>
      <a:defRPr lang="en-US"/>
    </a:defPPr>
    <a:lvl1pPr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68331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36661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04992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073323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341653" algn="l" defTabSz="536661" rtl="0" eaLnBrk="1" latinLnBrk="0" hangingPunct="1"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1609984" algn="l" defTabSz="536661" rtl="0" eaLnBrk="1" latinLnBrk="0" hangingPunct="1"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1878315" algn="l" defTabSz="536661" rtl="0" eaLnBrk="1" latinLnBrk="0" hangingPunct="1"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146645" algn="l" defTabSz="536661" rtl="0" eaLnBrk="1" latinLnBrk="0" hangingPunct="1"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104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Nicole Ferguson" initials="ANF" lastIdx="8" clrIdx="0"/>
  <p:cmAuthor id="2" name="Abigail King" initials="AK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460D"/>
    <a:srgbClr val="CC3300"/>
    <a:srgbClr val="D60093"/>
    <a:srgbClr val="F5CB2E"/>
    <a:srgbClr val="E3B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0A862-C252-4029-8F6C-5B3D6EA2161B}" v="47" dt="2021-09-14T14:44:36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90" autoAdjust="0"/>
    <p:restoredTop sz="94660" autoAdjust="0"/>
  </p:normalViewPr>
  <p:slideViewPr>
    <p:cSldViewPr>
      <p:cViewPr>
        <p:scale>
          <a:sx n="58" d="100"/>
          <a:sy n="58" d="100"/>
        </p:scale>
        <p:origin x="144" y="-576"/>
      </p:cViewPr>
      <p:guideLst>
        <p:guide orient="horz" pos="1944"/>
        <p:guide pos="104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09493-61A3-494E-9E0F-4CCB019BCC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78716-754D-BA48-A1C8-F11291F965AF}">
      <dgm:prSet/>
      <dgm:spPr>
        <a:solidFill>
          <a:schemeClr val="tx1"/>
        </a:solidFill>
      </dgm:spPr>
      <dgm:t>
        <a:bodyPr/>
        <a:lstStyle/>
        <a:p>
          <a:r>
            <a:rPr lang="en-US" b="1" i="0"/>
            <a:t>In 2019 (Before COVID):</a:t>
          </a:r>
          <a:endParaRPr lang="en-US"/>
        </a:p>
      </dgm:t>
    </dgm:pt>
    <dgm:pt modelId="{3B0B7DBE-5293-1B4A-83F0-A5911DE9EFFC}" type="parTrans" cxnId="{BDF5E3D2-3807-A24A-9359-E3B72D06A91C}">
      <dgm:prSet/>
      <dgm:spPr/>
      <dgm:t>
        <a:bodyPr/>
        <a:lstStyle/>
        <a:p>
          <a:endParaRPr lang="en-US"/>
        </a:p>
      </dgm:t>
    </dgm:pt>
    <dgm:pt modelId="{D3F27FF4-063A-9749-B2E0-E0FFE9462845}" type="sibTrans" cxnId="{BDF5E3D2-3807-A24A-9359-E3B72D06A91C}">
      <dgm:prSet/>
      <dgm:spPr/>
      <dgm:t>
        <a:bodyPr/>
        <a:lstStyle/>
        <a:p>
          <a:endParaRPr lang="en-US"/>
        </a:p>
      </dgm:t>
    </dgm:pt>
    <dgm:pt modelId="{E9BB6759-910F-694F-B80A-FCC18D447C32}">
      <dgm:prSet/>
      <dgm:spPr>
        <a:solidFill>
          <a:schemeClr val="tx1"/>
        </a:solidFill>
      </dgm:spPr>
      <dgm:t>
        <a:bodyPr/>
        <a:lstStyle/>
        <a:p>
          <a:r>
            <a:rPr lang="en-US" b="1" i="0"/>
            <a:t>For Non-Asians:</a:t>
          </a:r>
          <a:endParaRPr lang="en-US"/>
        </a:p>
      </dgm:t>
    </dgm:pt>
    <dgm:pt modelId="{E3D314B4-CD95-8548-BE21-B0A46CC406E5}" type="parTrans" cxnId="{D7ACF632-773B-B64C-B7F2-9D2BBC77289D}">
      <dgm:prSet/>
      <dgm:spPr/>
      <dgm:t>
        <a:bodyPr/>
        <a:lstStyle/>
        <a:p>
          <a:endParaRPr lang="en-US"/>
        </a:p>
      </dgm:t>
    </dgm:pt>
    <dgm:pt modelId="{EBDB4041-A2BD-4E41-A721-E85A533EE9F4}" type="sibTrans" cxnId="{D7ACF632-773B-B64C-B7F2-9D2BBC77289D}">
      <dgm:prSet/>
      <dgm:spPr/>
      <dgm:t>
        <a:bodyPr/>
        <a:lstStyle/>
        <a:p>
          <a:endParaRPr lang="en-US"/>
        </a:p>
      </dgm:t>
    </dgm:pt>
    <dgm:pt modelId="{772D7005-374E-AA4B-AD57-4A24AC72D2BA}">
      <dgm:prSet/>
      <dgm:spPr>
        <a:solidFill>
          <a:srgbClr val="92D050"/>
        </a:solidFill>
      </dgm:spPr>
      <dgm:t>
        <a:bodyPr/>
        <a:lstStyle/>
        <a:p>
          <a:r>
            <a:rPr lang="en-US" b="1" i="0"/>
            <a:t>+</a:t>
          </a:r>
          <a:r>
            <a:rPr lang="en-US" b="0" i="0"/>
            <a:t> MSA, not city/ not MSA</a:t>
          </a:r>
          <a:endParaRPr lang="en-US"/>
        </a:p>
      </dgm:t>
    </dgm:pt>
    <dgm:pt modelId="{9634C23C-A2AC-7041-97F0-22F12CB7934E}" type="parTrans" cxnId="{861FD98E-69C8-1D46-AFD9-F705FB2CF16A}">
      <dgm:prSet/>
      <dgm:spPr/>
      <dgm:t>
        <a:bodyPr/>
        <a:lstStyle/>
        <a:p>
          <a:endParaRPr lang="en-US"/>
        </a:p>
      </dgm:t>
    </dgm:pt>
    <dgm:pt modelId="{0B05D69A-0017-9F4B-A0AD-CE3AE20CC7F0}" type="sibTrans" cxnId="{861FD98E-69C8-1D46-AFD9-F705FB2CF16A}">
      <dgm:prSet/>
      <dgm:spPr/>
      <dgm:t>
        <a:bodyPr/>
        <a:lstStyle/>
        <a:p>
          <a:endParaRPr lang="en-US"/>
        </a:p>
      </dgm:t>
    </dgm:pt>
    <dgm:pt modelId="{93F3057B-6E97-4D4A-A5F3-91A3E74FE496}">
      <dgm:prSet/>
      <dgm:spPr>
        <a:solidFill>
          <a:srgbClr val="92D050"/>
        </a:solidFill>
      </dgm:spPr>
      <dgm:t>
        <a:bodyPr/>
        <a:lstStyle/>
        <a:p>
          <a:r>
            <a:rPr lang="en-US" b="0" i="0"/>
            <a:t>+ phone in office</a:t>
          </a:r>
          <a:endParaRPr lang="en-US"/>
        </a:p>
      </dgm:t>
    </dgm:pt>
    <dgm:pt modelId="{2BCBA9EA-24B8-D848-ADD0-744E9C58C05B}" type="parTrans" cxnId="{4DFC6FDE-AB66-EE4B-80C4-9F1636D17F86}">
      <dgm:prSet/>
      <dgm:spPr/>
      <dgm:t>
        <a:bodyPr/>
        <a:lstStyle/>
        <a:p>
          <a:endParaRPr lang="en-US"/>
        </a:p>
      </dgm:t>
    </dgm:pt>
    <dgm:pt modelId="{82FBB55A-5742-8649-96A0-25D492A268C2}" type="sibTrans" cxnId="{4DFC6FDE-AB66-EE4B-80C4-9F1636D17F86}">
      <dgm:prSet/>
      <dgm:spPr/>
      <dgm:t>
        <a:bodyPr/>
        <a:lstStyle/>
        <a:p>
          <a:endParaRPr lang="en-US"/>
        </a:p>
      </dgm:t>
    </dgm:pt>
    <dgm:pt modelId="{C2BA9ECA-5BF8-F345-9B71-1CF0059B805A}">
      <dgm:prSet/>
      <dgm:spPr>
        <a:solidFill>
          <a:srgbClr val="DA460D"/>
        </a:solidFill>
      </dgm:spPr>
      <dgm:t>
        <a:bodyPr/>
        <a:lstStyle/>
        <a:p>
          <a:r>
            <a:rPr lang="en-US" b="1" dirty="0"/>
            <a:t>- </a:t>
          </a:r>
          <a:r>
            <a:rPr lang="en-US" b="0" i="0" dirty="0"/>
            <a:t> Income in $40,000 to $49,999</a:t>
          </a:r>
          <a:endParaRPr lang="en-US" dirty="0"/>
        </a:p>
      </dgm:t>
    </dgm:pt>
    <dgm:pt modelId="{16962BD0-CD8E-8E41-900F-DC3A43E97F1E}" type="parTrans" cxnId="{3BA2D6DD-34C3-F94A-B3BE-5F96D2DF6D61}">
      <dgm:prSet/>
      <dgm:spPr/>
      <dgm:t>
        <a:bodyPr/>
        <a:lstStyle/>
        <a:p>
          <a:endParaRPr lang="en-US"/>
        </a:p>
      </dgm:t>
    </dgm:pt>
    <dgm:pt modelId="{00325A8B-DD5A-3F4A-A5B0-451E1DDE90F0}" type="sibTrans" cxnId="{3BA2D6DD-34C3-F94A-B3BE-5F96D2DF6D61}">
      <dgm:prSet/>
      <dgm:spPr/>
      <dgm:t>
        <a:bodyPr/>
        <a:lstStyle/>
        <a:p>
          <a:endParaRPr lang="en-US"/>
        </a:p>
      </dgm:t>
    </dgm:pt>
    <dgm:pt modelId="{6634C9F0-657C-8645-8363-DAC3032F34C7}">
      <dgm:prSet/>
      <dgm:spPr>
        <a:solidFill>
          <a:srgbClr val="DA460D"/>
        </a:solidFill>
      </dgm:spPr>
      <dgm:t>
        <a:bodyPr/>
        <a:lstStyle/>
        <a:p>
          <a:r>
            <a:rPr lang="en-US" b="1" i="0"/>
            <a:t>-</a:t>
          </a:r>
          <a:r>
            <a:rPr lang="en-US" b="0" i="0"/>
            <a:t> Non-permanent house unit</a:t>
          </a:r>
          <a:endParaRPr lang="en-US"/>
        </a:p>
      </dgm:t>
    </dgm:pt>
    <dgm:pt modelId="{4D72504F-C8F6-F74A-8888-5B4FEA7BB687}" type="parTrans" cxnId="{F960D422-CCC9-D245-BDA8-9C448C0313BF}">
      <dgm:prSet/>
      <dgm:spPr/>
      <dgm:t>
        <a:bodyPr/>
        <a:lstStyle/>
        <a:p>
          <a:endParaRPr lang="en-US"/>
        </a:p>
      </dgm:t>
    </dgm:pt>
    <dgm:pt modelId="{F3BFEBDF-AA54-574D-8ED9-F86D266B38C9}" type="sibTrans" cxnId="{F960D422-CCC9-D245-BDA8-9C448C0313BF}">
      <dgm:prSet/>
      <dgm:spPr/>
      <dgm:t>
        <a:bodyPr/>
        <a:lstStyle/>
        <a:p>
          <a:endParaRPr lang="en-US"/>
        </a:p>
      </dgm:t>
    </dgm:pt>
    <dgm:pt modelId="{3B58AF27-98EC-8C45-95AD-C3CD3AF55CAD}">
      <dgm:prSet/>
      <dgm:spPr>
        <a:solidFill>
          <a:schemeClr val="tx1"/>
        </a:solidFill>
      </dgm:spPr>
      <dgm:t>
        <a:bodyPr/>
        <a:lstStyle/>
        <a:p>
          <a:r>
            <a:rPr lang="en-US" b="1" i="0" dirty="0"/>
            <a:t>For Asians:</a:t>
          </a:r>
          <a:endParaRPr lang="en-US" dirty="0"/>
        </a:p>
      </dgm:t>
    </dgm:pt>
    <dgm:pt modelId="{77D6922F-A812-1840-B72A-30041743E038}" type="parTrans" cxnId="{BA6830D6-2533-AE4D-A27F-45A4E2C6B7B3}">
      <dgm:prSet/>
      <dgm:spPr/>
      <dgm:t>
        <a:bodyPr/>
        <a:lstStyle/>
        <a:p>
          <a:endParaRPr lang="en-US"/>
        </a:p>
      </dgm:t>
    </dgm:pt>
    <dgm:pt modelId="{AAADC7C4-8B44-1845-A801-8530CE2CC620}" type="sibTrans" cxnId="{BA6830D6-2533-AE4D-A27F-45A4E2C6B7B3}">
      <dgm:prSet/>
      <dgm:spPr/>
      <dgm:t>
        <a:bodyPr/>
        <a:lstStyle/>
        <a:p>
          <a:endParaRPr lang="en-US"/>
        </a:p>
      </dgm:t>
    </dgm:pt>
    <dgm:pt modelId="{793699D7-F410-AA4E-BC35-833384939E8D}">
      <dgm:prSet/>
      <dgm:spPr>
        <a:solidFill>
          <a:srgbClr val="92D050"/>
        </a:solidFill>
      </dgm:spPr>
      <dgm:t>
        <a:bodyPr/>
        <a:lstStyle/>
        <a:p>
          <a:r>
            <a:rPr lang="en-US" b="1" i="0" dirty="0"/>
            <a:t>+</a:t>
          </a:r>
          <a:r>
            <a:rPr lang="en-US" b="0" i="0" dirty="0"/>
            <a:t> Income in $20,000 to $24,999</a:t>
          </a:r>
          <a:endParaRPr lang="en-US" dirty="0"/>
        </a:p>
      </dgm:t>
    </dgm:pt>
    <dgm:pt modelId="{1F410CE4-1C25-C14E-80A5-46E0CC47870E}" type="parTrans" cxnId="{861E69B3-9137-A74A-BFF8-4F666E49A282}">
      <dgm:prSet/>
      <dgm:spPr/>
      <dgm:t>
        <a:bodyPr/>
        <a:lstStyle/>
        <a:p>
          <a:endParaRPr lang="en-US"/>
        </a:p>
      </dgm:t>
    </dgm:pt>
    <dgm:pt modelId="{257F8C54-539D-3B46-87EF-BAA384FEA34D}" type="sibTrans" cxnId="{861E69B3-9137-A74A-BFF8-4F666E49A282}">
      <dgm:prSet/>
      <dgm:spPr/>
      <dgm:t>
        <a:bodyPr/>
        <a:lstStyle/>
        <a:p>
          <a:endParaRPr lang="en-US"/>
        </a:p>
      </dgm:t>
    </dgm:pt>
    <dgm:pt modelId="{3A6AEF35-7BB1-0442-8811-8A526D686376}">
      <dgm:prSet/>
      <dgm:spPr>
        <a:solidFill>
          <a:srgbClr val="92D050"/>
        </a:solidFill>
      </dgm:spPr>
      <dgm:t>
        <a:bodyPr/>
        <a:lstStyle/>
        <a:p>
          <a:r>
            <a:rPr lang="en-US" b="1" dirty="0"/>
            <a:t>+</a:t>
          </a:r>
          <a:r>
            <a:rPr lang="en-US" b="0" i="0" dirty="0"/>
            <a:t> Non-permanent house unit</a:t>
          </a:r>
          <a:endParaRPr lang="en-US" dirty="0"/>
        </a:p>
      </dgm:t>
    </dgm:pt>
    <dgm:pt modelId="{F1C5ED00-D15A-D84A-AE66-E97D7E23A61A}" type="parTrans" cxnId="{C9CAA0A9-11C1-E74E-AFF2-F243AF54EB41}">
      <dgm:prSet/>
      <dgm:spPr/>
      <dgm:t>
        <a:bodyPr/>
        <a:lstStyle/>
        <a:p>
          <a:endParaRPr lang="en-US"/>
        </a:p>
      </dgm:t>
    </dgm:pt>
    <dgm:pt modelId="{0AB95214-5EBC-AB41-9D4C-AE38CEE2E549}" type="sibTrans" cxnId="{C9CAA0A9-11C1-E74E-AFF2-F243AF54EB41}">
      <dgm:prSet/>
      <dgm:spPr/>
      <dgm:t>
        <a:bodyPr/>
        <a:lstStyle/>
        <a:p>
          <a:endParaRPr lang="en-US"/>
        </a:p>
      </dgm:t>
    </dgm:pt>
    <dgm:pt modelId="{104DDD14-77A8-5E4A-8C18-11E0DB1E612D}">
      <dgm:prSet/>
      <dgm:spPr>
        <a:solidFill>
          <a:srgbClr val="DA460D"/>
        </a:solidFill>
      </dgm:spPr>
      <dgm:t>
        <a:bodyPr/>
        <a:lstStyle/>
        <a:p>
          <a:r>
            <a:rPr lang="en-US" b="0" dirty="0"/>
            <a:t>- Income in $75,000 to $99,999</a:t>
          </a:r>
          <a:endParaRPr lang="en-US" dirty="0"/>
        </a:p>
      </dgm:t>
    </dgm:pt>
    <dgm:pt modelId="{FB0D3A1E-118B-BE43-84CE-BC8E608E8CF1}" type="parTrans" cxnId="{EC477A43-F227-DF4D-88B4-086CE0A04098}">
      <dgm:prSet/>
      <dgm:spPr/>
      <dgm:t>
        <a:bodyPr/>
        <a:lstStyle/>
        <a:p>
          <a:endParaRPr lang="en-US"/>
        </a:p>
      </dgm:t>
    </dgm:pt>
    <dgm:pt modelId="{7D111301-15AC-E740-B2B2-3EED16EA8543}" type="sibTrans" cxnId="{EC477A43-F227-DF4D-88B4-086CE0A04098}">
      <dgm:prSet/>
      <dgm:spPr/>
      <dgm:t>
        <a:bodyPr/>
        <a:lstStyle/>
        <a:p>
          <a:endParaRPr lang="en-US"/>
        </a:p>
      </dgm:t>
    </dgm:pt>
    <dgm:pt modelId="{CE65D369-B612-E949-BAF7-F572F79284BC}">
      <dgm:prSet/>
      <dgm:spPr>
        <a:solidFill>
          <a:schemeClr val="tx1"/>
        </a:solidFill>
      </dgm:spPr>
      <dgm:t>
        <a:bodyPr/>
        <a:lstStyle/>
        <a:p>
          <a:r>
            <a:rPr lang="en-US" b="1" i="0" dirty="0"/>
            <a:t>In 2021 (After COVID):</a:t>
          </a:r>
          <a:endParaRPr lang="en-US" dirty="0"/>
        </a:p>
      </dgm:t>
    </dgm:pt>
    <dgm:pt modelId="{DE0FE744-55EA-064C-9A06-F4C9BA49EF5B}" type="parTrans" cxnId="{F6B6906C-E0C2-414F-AE1F-2D79782F0D0E}">
      <dgm:prSet/>
      <dgm:spPr/>
      <dgm:t>
        <a:bodyPr/>
        <a:lstStyle/>
        <a:p>
          <a:endParaRPr lang="en-US"/>
        </a:p>
      </dgm:t>
    </dgm:pt>
    <dgm:pt modelId="{74CF489D-3827-D244-915E-B628D1155BA9}" type="sibTrans" cxnId="{F6B6906C-E0C2-414F-AE1F-2D79782F0D0E}">
      <dgm:prSet/>
      <dgm:spPr/>
      <dgm:t>
        <a:bodyPr/>
        <a:lstStyle/>
        <a:p>
          <a:endParaRPr lang="en-US"/>
        </a:p>
      </dgm:t>
    </dgm:pt>
    <dgm:pt modelId="{684D9E1D-E9C6-B748-AA4F-FE7936F4CC78}">
      <dgm:prSet/>
      <dgm:spPr>
        <a:solidFill>
          <a:schemeClr val="tx1"/>
        </a:solidFill>
      </dgm:spPr>
      <dgm:t>
        <a:bodyPr/>
        <a:lstStyle/>
        <a:p>
          <a:r>
            <a:rPr lang="en-US" b="1" i="0" dirty="0"/>
            <a:t>For Non-Asians:</a:t>
          </a:r>
          <a:endParaRPr lang="en-US" dirty="0"/>
        </a:p>
      </dgm:t>
    </dgm:pt>
    <dgm:pt modelId="{B8DEBA63-218C-0B48-91F1-B24DD0232574}" type="parTrans" cxnId="{56D2CEE0-0AB0-C443-BEBA-185FC2C39A01}">
      <dgm:prSet/>
      <dgm:spPr/>
      <dgm:t>
        <a:bodyPr/>
        <a:lstStyle/>
        <a:p>
          <a:endParaRPr lang="en-US"/>
        </a:p>
      </dgm:t>
    </dgm:pt>
    <dgm:pt modelId="{589EF973-9612-FA4E-9188-E4C0761CF302}" type="sibTrans" cxnId="{56D2CEE0-0AB0-C443-BEBA-185FC2C39A01}">
      <dgm:prSet/>
      <dgm:spPr/>
      <dgm:t>
        <a:bodyPr/>
        <a:lstStyle/>
        <a:p>
          <a:endParaRPr lang="en-US"/>
        </a:p>
      </dgm:t>
    </dgm:pt>
    <dgm:pt modelId="{E93710D8-7629-3643-8818-A82A50FF7D45}">
      <dgm:prSet/>
      <dgm:spPr>
        <a:solidFill>
          <a:srgbClr val="92D050"/>
        </a:solidFill>
      </dgm:spPr>
      <dgm:t>
        <a:bodyPr/>
        <a:lstStyle/>
        <a:p>
          <a:r>
            <a:rPr lang="en-US" b="1" i="0" dirty="0"/>
            <a:t>+</a:t>
          </a:r>
          <a:r>
            <a:rPr lang="en-US" b="0" i="0" dirty="0"/>
            <a:t> Mobile house unit/ hotel</a:t>
          </a:r>
          <a:endParaRPr lang="en-US" dirty="0"/>
        </a:p>
      </dgm:t>
    </dgm:pt>
    <dgm:pt modelId="{EB7199C5-DBE9-8448-B737-F429B40ED98F}" type="parTrans" cxnId="{6CC656C8-FACF-4E45-A3C8-F3C1DE797DF2}">
      <dgm:prSet/>
      <dgm:spPr/>
      <dgm:t>
        <a:bodyPr/>
        <a:lstStyle/>
        <a:p>
          <a:endParaRPr lang="en-US"/>
        </a:p>
      </dgm:t>
    </dgm:pt>
    <dgm:pt modelId="{31FE38FF-F26D-E149-A6EF-109B5991D4B3}" type="sibTrans" cxnId="{6CC656C8-FACF-4E45-A3C8-F3C1DE797DF2}">
      <dgm:prSet/>
      <dgm:spPr/>
      <dgm:t>
        <a:bodyPr/>
        <a:lstStyle/>
        <a:p>
          <a:endParaRPr lang="en-US"/>
        </a:p>
      </dgm:t>
    </dgm:pt>
    <dgm:pt modelId="{1AF0AC81-EEDA-BC4B-935F-1425925A5985}">
      <dgm:prSet/>
      <dgm:spPr>
        <a:solidFill>
          <a:srgbClr val="DA460D"/>
        </a:solidFill>
      </dgm:spPr>
      <dgm:t>
        <a:bodyPr/>
        <a:lstStyle/>
        <a:p>
          <a:r>
            <a:rPr lang="en-US" b="1" i="0"/>
            <a:t>-</a:t>
          </a:r>
          <a:r>
            <a:rPr lang="en-US" b="0" i="0"/>
            <a:t> phone in office</a:t>
          </a:r>
          <a:endParaRPr lang="en-US"/>
        </a:p>
      </dgm:t>
    </dgm:pt>
    <dgm:pt modelId="{42BBD21D-FA93-4441-A193-ACFAEF0D172E}" type="parTrans" cxnId="{8BB08E4D-8E61-1849-BCA9-B0F32F4E0AFF}">
      <dgm:prSet/>
      <dgm:spPr/>
      <dgm:t>
        <a:bodyPr/>
        <a:lstStyle/>
        <a:p>
          <a:endParaRPr lang="en-US"/>
        </a:p>
      </dgm:t>
    </dgm:pt>
    <dgm:pt modelId="{329DE5BF-02BF-A94D-BB1C-71760BDB402B}" type="sibTrans" cxnId="{8BB08E4D-8E61-1849-BCA9-B0F32F4E0AFF}">
      <dgm:prSet/>
      <dgm:spPr/>
      <dgm:t>
        <a:bodyPr/>
        <a:lstStyle/>
        <a:p>
          <a:endParaRPr lang="en-US"/>
        </a:p>
      </dgm:t>
    </dgm:pt>
    <dgm:pt modelId="{0610E930-D0C4-8E4E-AEE3-F6016964FC2B}">
      <dgm:prSet/>
      <dgm:spPr>
        <a:solidFill>
          <a:srgbClr val="DA460D"/>
        </a:solidFill>
      </dgm:spPr>
      <dgm:t>
        <a:bodyPr/>
        <a:lstStyle/>
        <a:p>
          <a:r>
            <a:rPr lang="en-US" b="0" dirty="0"/>
            <a:t>- Not MSA</a:t>
          </a:r>
          <a:endParaRPr lang="en-US" dirty="0"/>
        </a:p>
      </dgm:t>
    </dgm:pt>
    <dgm:pt modelId="{1C53681B-FD4E-7F4A-832A-871B3A321338}" type="parTrans" cxnId="{49544B36-BAFF-A449-AF38-1C9D38BBBB0C}">
      <dgm:prSet/>
      <dgm:spPr/>
      <dgm:t>
        <a:bodyPr/>
        <a:lstStyle/>
        <a:p>
          <a:endParaRPr lang="en-US"/>
        </a:p>
      </dgm:t>
    </dgm:pt>
    <dgm:pt modelId="{4EB45EA7-0F79-864F-AA69-D1028F0A61F7}" type="sibTrans" cxnId="{49544B36-BAFF-A449-AF38-1C9D38BBBB0C}">
      <dgm:prSet/>
      <dgm:spPr/>
      <dgm:t>
        <a:bodyPr/>
        <a:lstStyle/>
        <a:p>
          <a:endParaRPr lang="en-US"/>
        </a:p>
      </dgm:t>
    </dgm:pt>
    <dgm:pt modelId="{4EDB67E9-628A-1C41-9AC0-CFCCD4AEAA3E}">
      <dgm:prSet/>
      <dgm:spPr>
        <a:solidFill>
          <a:srgbClr val="DA460D"/>
        </a:solidFill>
      </dgm:spPr>
      <dgm:t>
        <a:bodyPr/>
        <a:lstStyle/>
        <a:p>
          <a:r>
            <a:rPr lang="en-US" b="0"/>
            <a:t>- Student quarters</a:t>
          </a:r>
          <a:endParaRPr lang="en-US"/>
        </a:p>
      </dgm:t>
    </dgm:pt>
    <dgm:pt modelId="{612BF6ED-1F90-4340-A789-AC577F00AF3C}" type="parTrans" cxnId="{29C93E6F-1D89-5145-B096-4B175A85E21E}">
      <dgm:prSet/>
      <dgm:spPr/>
      <dgm:t>
        <a:bodyPr/>
        <a:lstStyle/>
        <a:p>
          <a:endParaRPr lang="en-US"/>
        </a:p>
      </dgm:t>
    </dgm:pt>
    <dgm:pt modelId="{0E5FE454-11F2-B84C-B872-998D1F3224DC}" type="sibTrans" cxnId="{29C93E6F-1D89-5145-B096-4B175A85E21E}">
      <dgm:prSet/>
      <dgm:spPr/>
      <dgm:t>
        <a:bodyPr/>
        <a:lstStyle/>
        <a:p>
          <a:endParaRPr lang="en-US"/>
        </a:p>
      </dgm:t>
    </dgm:pt>
    <dgm:pt modelId="{E04DCFCB-A631-2249-9448-C45D1A8A3F79}">
      <dgm:prSet/>
      <dgm:spPr>
        <a:solidFill>
          <a:schemeClr val="tx1"/>
        </a:solidFill>
      </dgm:spPr>
      <dgm:t>
        <a:bodyPr/>
        <a:lstStyle/>
        <a:p>
          <a:r>
            <a:rPr lang="en-US" b="1" i="0" dirty="0"/>
            <a:t>For Asians:</a:t>
          </a:r>
          <a:endParaRPr lang="en-US" dirty="0"/>
        </a:p>
      </dgm:t>
    </dgm:pt>
    <dgm:pt modelId="{C7D84A6E-6729-B64E-9198-9B7A69BA24F0}" type="parTrans" cxnId="{C720C83C-AB3C-1548-9A21-820525D129FA}">
      <dgm:prSet/>
      <dgm:spPr/>
      <dgm:t>
        <a:bodyPr/>
        <a:lstStyle/>
        <a:p>
          <a:endParaRPr lang="en-US"/>
        </a:p>
      </dgm:t>
    </dgm:pt>
    <dgm:pt modelId="{7AF0D70A-3891-FF4F-A052-058B0731AFD8}" type="sibTrans" cxnId="{C720C83C-AB3C-1548-9A21-820525D129FA}">
      <dgm:prSet/>
      <dgm:spPr/>
      <dgm:t>
        <a:bodyPr/>
        <a:lstStyle/>
        <a:p>
          <a:endParaRPr lang="en-US"/>
        </a:p>
      </dgm:t>
    </dgm:pt>
    <dgm:pt modelId="{5E3F9AE5-1467-A348-A6ED-8478E8D616A9}">
      <dgm:prSet/>
      <dgm:spPr>
        <a:solidFill>
          <a:srgbClr val="92D050"/>
        </a:solidFill>
      </dgm:spPr>
      <dgm:t>
        <a:bodyPr/>
        <a:lstStyle/>
        <a:p>
          <a:r>
            <a:rPr lang="en-US" b="1" dirty="0"/>
            <a:t>+</a:t>
          </a:r>
          <a:r>
            <a:rPr lang="en-US" b="0" i="0" dirty="0"/>
            <a:t> Mobile house unit</a:t>
          </a:r>
          <a:endParaRPr lang="en-US" dirty="0"/>
        </a:p>
      </dgm:t>
    </dgm:pt>
    <dgm:pt modelId="{EDF4E434-0A8B-614B-A8E2-D7825A3EA5B8}" type="parTrans" cxnId="{49719C26-9F28-3D43-968D-A740D0A3BC09}">
      <dgm:prSet/>
      <dgm:spPr/>
      <dgm:t>
        <a:bodyPr/>
        <a:lstStyle/>
        <a:p>
          <a:endParaRPr lang="en-US"/>
        </a:p>
      </dgm:t>
    </dgm:pt>
    <dgm:pt modelId="{C91A3D27-4EA5-4C48-8FE8-81FCE994AC26}" type="sibTrans" cxnId="{49719C26-9F28-3D43-968D-A740D0A3BC09}">
      <dgm:prSet/>
      <dgm:spPr/>
      <dgm:t>
        <a:bodyPr/>
        <a:lstStyle/>
        <a:p>
          <a:endParaRPr lang="en-US"/>
        </a:p>
      </dgm:t>
    </dgm:pt>
    <dgm:pt modelId="{DB6F8CD2-F4A5-5948-BBAE-08F42480CC27}">
      <dgm:prSet/>
      <dgm:spPr>
        <a:solidFill>
          <a:srgbClr val="DA460D"/>
        </a:solidFill>
      </dgm:spPr>
      <dgm:t>
        <a:bodyPr/>
        <a:lstStyle/>
        <a:p>
          <a:r>
            <a:rPr lang="en-US" b="0" dirty="0"/>
            <a:t>- Less that 100000 people in the area.</a:t>
          </a:r>
          <a:endParaRPr lang="en-US" dirty="0"/>
        </a:p>
      </dgm:t>
    </dgm:pt>
    <dgm:pt modelId="{4933E3A7-BB82-074D-9E12-6025B421E28C}" type="parTrans" cxnId="{BA87A6C7-AD49-BF4E-9623-05285988601D}">
      <dgm:prSet/>
      <dgm:spPr/>
      <dgm:t>
        <a:bodyPr/>
        <a:lstStyle/>
        <a:p>
          <a:endParaRPr lang="en-US"/>
        </a:p>
      </dgm:t>
    </dgm:pt>
    <dgm:pt modelId="{735C1427-3AFF-0A47-B42E-08CEB19A4B26}" type="sibTrans" cxnId="{BA87A6C7-AD49-BF4E-9623-05285988601D}">
      <dgm:prSet/>
      <dgm:spPr/>
      <dgm:t>
        <a:bodyPr/>
        <a:lstStyle/>
        <a:p>
          <a:endParaRPr lang="en-US"/>
        </a:p>
      </dgm:t>
    </dgm:pt>
    <dgm:pt modelId="{17BEE546-DC3E-094D-99F3-B39186EF3ED9}">
      <dgm:prSet/>
      <dgm:spPr>
        <a:solidFill>
          <a:srgbClr val="DA460D"/>
        </a:solidFill>
      </dgm:spPr>
      <dgm:t>
        <a:bodyPr/>
        <a:lstStyle/>
        <a:p>
          <a:r>
            <a:rPr lang="en-US" b="0" dirty="0"/>
            <a:t>- Living in rooming house</a:t>
          </a:r>
          <a:endParaRPr lang="en-US" dirty="0"/>
        </a:p>
      </dgm:t>
    </dgm:pt>
    <dgm:pt modelId="{A560FD82-FC23-6F46-868E-125C096387A7}" type="parTrans" cxnId="{6AAE161D-4397-034B-AE3D-FB467271D296}">
      <dgm:prSet/>
      <dgm:spPr/>
      <dgm:t>
        <a:bodyPr/>
        <a:lstStyle/>
        <a:p>
          <a:endParaRPr lang="en-US"/>
        </a:p>
      </dgm:t>
    </dgm:pt>
    <dgm:pt modelId="{912A083F-8A8F-8F41-94EF-F057E8612E71}" type="sibTrans" cxnId="{6AAE161D-4397-034B-AE3D-FB467271D296}">
      <dgm:prSet/>
      <dgm:spPr/>
      <dgm:t>
        <a:bodyPr/>
        <a:lstStyle/>
        <a:p>
          <a:endParaRPr lang="en-US"/>
        </a:p>
      </dgm:t>
    </dgm:pt>
    <dgm:pt modelId="{5747C6EF-EACF-2B45-B088-EDEFB26D308E}" type="pres">
      <dgm:prSet presAssocID="{6B809493-61A3-494E-9E0F-4CCB019BCC11}" presName="linear" presStyleCnt="0">
        <dgm:presLayoutVars>
          <dgm:animLvl val="lvl"/>
          <dgm:resizeHandles val="exact"/>
        </dgm:presLayoutVars>
      </dgm:prSet>
      <dgm:spPr/>
    </dgm:pt>
    <dgm:pt modelId="{383A12B6-F082-DA42-8A04-2809EC465CF3}" type="pres">
      <dgm:prSet presAssocID="{E2F78716-754D-BA48-A1C8-F11291F965AF}" presName="parentText" presStyleLbl="node1" presStyleIdx="0" presStyleCnt="20">
        <dgm:presLayoutVars>
          <dgm:chMax val="0"/>
          <dgm:bulletEnabled val="1"/>
        </dgm:presLayoutVars>
      </dgm:prSet>
      <dgm:spPr/>
    </dgm:pt>
    <dgm:pt modelId="{CCC8C1D6-3D73-9A4B-BB68-FACB868F8CC6}" type="pres">
      <dgm:prSet presAssocID="{D3F27FF4-063A-9749-B2E0-E0FFE9462845}" presName="spacer" presStyleCnt="0"/>
      <dgm:spPr/>
    </dgm:pt>
    <dgm:pt modelId="{41C0AAA6-5045-A443-8E80-663E54C29A13}" type="pres">
      <dgm:prSet presAssocID="{E9BB6759-910F-694F-B80A-FCC18D447C32}" presName="parentText" presStyleLbl="node1" presStyleIdx="1" presStyleCnt="20">
        <dgm:presLayoutVars>
          <dgm:chMax val="0"/>
          <dgm:bulletEnabled val="1"/>
        </dgm:presLayoutVars>
      </dgm:prSet>
      <dgm:spPr/>
    </dgm:pt>
    <dgm:pt modelId="{8646BBF6-777A-154A-B32B-909D97D64571}" type="pres">
      <dgm:prSet presAssocID="{EBDB4041-A2BD-4E41-A721-E85A533EE9F4}" presName="spacer" presStyleCnt="0"/>
      <dgm:spPr/>
    </dgm:pt>
    <dgm:pt modelId="{A6CEB316-3230-2243-8E15-3566DF5DB482}" type="pres">
      <dgm:prSet presAssocID="{772D7005-374E-AA4B-AD57-4A24AC72D2BA}" presName="parentText" presStyleLbl="node1" presStyleIdx="2" presStyleCnt="20">
        <dgm:presLayoutVars>
          <dgm:chMax val="0"/>
          <dgm:bulletEnabled val="1"/>
        </dgm:presLayoutVars>
      </dgm:prSet>
      <dgm:spPr/>
    </dgm:pt>
    <dgm:pt modelId="{8993A006-F68F-AE4E-8B04-5B8CC83243A4}" type="pres">
      <dgm:prSet presAssocID="{0B05D69A-0017-9F4B-A0AD-CE3AE20CC7F0}" presName="spacer" presStyleCnt="0"/>
      <dgm:spPr/>
    </dgm:pt>
    <dgm:pt modelId="{3132E0F6-861D-CB48-8270-B47A10111A9B}" type="pres">
      <dgm:prSet presAssocID="{93F3057B-6E97-4D4A-A5F3-91A3E74FE496}" presName="parentText" presStyleLbl="node1" presStyleIdx="3" presStyleCnt="20">
        <dgm:presLayoutVars>
          <dgm:chMax val="0"/>
          <dgm:bulletEnabled val="1"/>
        </dgm:presLayoutVars>
      </dgm:prSet>
      <dgm:spPr/>
    </dgm:pt>
    <dgm:pt modelId="{0781B178-D008-0F4B-99F8-F217C711FAF4}" type="pres">
      <dgm:prSet presAssocID="{82FBB55A-5742-8649-96A0-25D492A268C2}" presName="spacer" presStyleCnt="0"/>
      <dgm:spPr/>
    </dgm:pt>
    <dgm:pt modelId="{1C95A038-CEF0-5F40-AD23-E619A1B9C553}" type="pres">
      <dgm:prSet presAssocID="{C2BA9ECA-5BF8-F345-9B71-1CF0059B805A}" presName="parentText" presStyleLbl="node1" presStyleIdx="4" presStyleCnt="20">
        <dgm:presLayoutVars>
          <dgm:chMax val="0"/>
          <dgm:bulletEnabled val="1"/>
        </dgm:presLayoutVars>
      </dgm:prSet>
      <dgm:spPr/>
    </dgm:pt>
    <dgm:pt modelId="{F212F638-15BD-7B48-AFDF-BB3689C9AEC2}" type="pres">
      <dgm:prSet presAssocID="{00325A8B-DD5A-3F4A-A5B0-451E1DDE90F0}" presName="spacer" presStyleCnt="0"/>
      <dgm:spPr/>
    </dgm:pt>
    <dgm:pt modelId="{318E7DE8-BB1C-2744-A9D6-7B14DAE7744C}" type="pres">
      <dgm:prSet presAssocID="{6634C9F0-657C-8645-8363-DAC3032F34C7}" presName="parentText" presStyleLbl="node1" presStyleIdx="5" presStyleCnt="20">
        <dgm:presLayoutVars>
          <dgm:chMax val="0"/>
          <dgm:bulletEnabled val="1"/>
        </dgm:presLayoutVars>
      </dgm:prSet>
      <dgm:spPr/>
    </dgm:pt>
    <dgm:pt modelId="{D274D022-838F-6349-BC10-D82F9C4BF043}" type="pres">
      <dgm:prSet presAssocID="{F3BFEBDF-AA54-574D-8ED9-F86D266B38C9}" presName="spacer" presStyleCnt="0"/>
      <dgm:spPr/>
    </dgm:pt>
    <dgm:pt modelId="{EAC26071-8120-9744-BCBB-89B3AD97F46B}" type="pres">
      <dgm:prSet presAssocID="{3B58AF27-98EC-8C45-95AD-C3CD3AF55CAD}" presName="parentText" presStyleLbl="node1" presStyleIdx="6" presStyleCnt="20">
        <dgm:presLayoutVars>
          <dgm:chMax val="0"/>
          <dgm:bulletEnabled val="1"/>
        </dgm:presLayoutVars>
      </dgm:prSet>
      <dgm:spPr/>
    </dgm:pt>
    <dgm:pt modelId="{7588A2A5-563F-B145-B650-21A955A34918}" type="pres">
      <dgm:prSet presAssocID="{AAADC7C4-8B44-1845-A801-8530CE2CC620}" presName="spacer" presStyleCnt="0"/>
      <dgm:spPr/>
    </dgm:pt>
    <dgm:pt modelId="{63A7861A-D130-5D44-96B3-74B93965F55C}" type="pres">
      <dgm:prSet presAssocID="{793699D7-F410-AA4E-BC35-833384939E8D}" presName="parentText" presStyleLbl="node1" presStyleIdx="7" presStyleCnt="20">
        <dgm:presLayoutVars>
          <dgm:chMax val="0"/>
          <dgm:bulletEnabled val="1"/>
        </dgm:presLayoutVars>
      </dgm:prSet>
      <dgm:spPr/>
    </dgm:pt>
    <dgm:pt modelId="{BADE2FD2-D495-6148-84F8-1F61909134E2}" type="pres">
      <dgm:prSet presAssocID="{257F8C54-539D-3B46-87EF-BAA384FEA34D}" presName="spacer" presStyleCnt="0"/>
      <dgm:spPr/>
    </dgm:pt>
    <dgm:pt modelId="{F59EB29C-AF4E-5E4B-BE1D-F1139811FE94}" type="pres">
      <dgm:prSet presAssocID="{3A6AEF35-7BB1-0442-8811-8A526D686376}" presName="parentText" presStyleLbl="node1" presStyleIdx="8" presStyleCnt="20">
        <dgm:presLayoutVars>
          <dgm:chMax val="0"/>
          <dgm:bulletEnabled val="1"/>
        </dgm:presLayoutVars>
      </dgm:prSet>
      <dgm:spPr/>
    </dgm:pt>
    <dgm:pt modelId="{724A28CD-6C7F-7D49-9CC3-F27806A6A25E}" type="pres">
      <dgm:prSet presAssocID="{0AB95214-5EBC-AB41-9D4C-AE38CEE2E549}" presName="spacer" presStyleCnt="0"/>
      <dgm:spPr/>
    </dgm:pt>
    <dgm:pt modelId="{80D56342-5990-3641-A46B-D2F0EA0D8B6F}" type="pres">
      <dgm:prSet presAssocID="{104DDD14-77A8-5E4A-8C18-11E0DB1E612D}" presName="parentText" presStyleLbl="node1" presStyleIdx="9" presStyleCnt="20">
        <dgm:presLayoutVars>
          <dgm:chMax val="0"/>
          <dgm:bulletEnabled val="1"/>
        </dgm:presLayoutVars>
      </dgm:prSet>
      <dgm:spPr/>
    </dgm:pt>
    <dgm:pt modelId="{E8A2CA25-CD42-9245-9136-64346826E1FC}" type="pres">
      <dgm:prSet presAssocID="{7D111301-15AC-E740-B2B2-3EED16EA8543}" presName="spacer" presStyleCnt="0"/>
      <dgm:spPr/>
    </dgm:pt>
    <dgm:pt modelId="{01002448-6F06-0C41-B328-FEC43FF389C7}" type="pres">
      <dgm:prSet presAssocID="{CE65D369-B612-E949-BAF7-F572F79284BC}" presName="parentText" presStyleLbl="node1" presStyleIdx="10" presStyleCnt="20">
        <dgm:presLayoutVars>
          <dgm:chMax val="0"/>
          <dgm:bulletEnabled val="1"/>
        </dgm:presLayoutVars>
      </dgm:prSet>
      <dgm:spPr/>
    </dgm:pt>
    <dgm:pt modelId="{D1D55366-D21D-0546-8781-763F936697F9}" type="pres">
      <dgm:prSet presAssocID="{74CF489D-3827-D244-915E-B628D1155BA9}" presName="spacer" presStyleCnt="0"/>
      <dgm:spPr/>
    </dgm:pt>
    <dgm:pt modelId="{8017740E-C7CD-174B-9489-D856C2BBEC74}" type="pres">
      <dgm:prSet presAssocID="{684D9E1D-E9C6-B748-AA4F-FE7936F4CC78}" presName="parentText" presStyleLbl="node1" presStyleIdx="11" presStyleCnt="20">
        <dgm:presLayoutVars>
          <dgm:chMax val="0"/>
          <dgm:bulletEnabled val="1"/>
        </dgm:presLayoutVars>
      </dgm:prSet>
      <dgm:spPr/>
    </dgm:pt>
    <dgm:pt modelId="{0E2ED1FB-45F6-534D-80C7-D194D29B4289}" type="pres">
      <dgm:prSet presAssocID="{589EF973-9612-FA4E-9188-E4C0761CF302}" presName="spacer" presStyleCnt="0"/>
      <dgm:spPr/>
    </dgm:pt>
    <dgm:pt modelId="{B86A5A59-756D-C34F-B296-4430CD72FE96}" type="pres">
      <dgm:prSet presAssocID="{E93710D8-7629-3643-8818-A82A50FF7D45}" presName="parentText" presStyleLbl="node1" presStyleIdx="12" presStyleCnt="20">
        <dgm:presLayoutVars>
          <dgm:chMax val="0"/>
          <dgm:bulletEnabled val="1"/>
        </dgm:presLayoutVars>
      </dgm:prSet>
      <dgm:spPr/>
    </dgm:pt>
    <dgm:pt modelId="{A77EB37D-736F-6E4B-BE48-21FD8D294892}" type="pres">
      <dgm:prSet presAssocID="{31FE38FF-F26D-E149-A6EF-109B5991D4B3}" presName="spacer" presStyleCnt="0"/>
      <dgm:spPr/>
    </dgm:pt>
    <dgm:pt modelId="{3059E1CF-95E5-0946-81FE-29653DDB57D2}" type="pres">
      <dgm:prSet presAssocID="{1AF0AC81-EEDA-BC4B-935F-1425925A5985}" presName="parentText" presStyleLbl="node1" presStyleIdx="13" presStyleCnt="20">
        <dgm:presLayoutVars>
          <dgm:chMax val="0"/>
          <dgm:bulletEnabled val="1"/>
        </dgm:presLayoutVars>
      </dgm:prSet>
      <dgm:spPr/>
    </dgm:pt>
    <dgm:pt modelId="{48C777F3-3793-EA47-80D7-97933A81E4EB}" type="pres">
      <dgm:prSet presAssocID="{329DE5BF-02BF-A94D-BB1C-71760BDB402B}" presName="spacer" presStyleCnt="0"/>
      <dgm:spPr/>
    </dgm:pt>
    <dgm:pt modelId="{4BBD6B69-D026-5549-AB3F-CC598099A59C}" type="pres">
      <dgm:prSet presAssocID="{0610E930-D0C4-8E4E-AEE3-F6016964FC2B}" presName="parentText" presStyleLbl="node1" presStyleIdx="14" presStyleCnt="20">
        <dgm:presLayoutVars>
          <dgm:chMax val="0"/>
          <dgm:bulletEnabled val="1"/>
        </dgm:presLayoutVars>
      </dgm:prSet>
      <dgm:spPr/>
    </dgm:pt>
    <dgm:pt modelId="{1FE86AF9-2A13-B143-9818-C4BBE40D9A2D}" type="pres">
      <dgm:prSet presAssocID="{4EB45EA7-0F79-864F-AA69-D1028F0A61F7}" presName="spacer" presStyleCnt="0"/>
      <dgm:spPr/>
    </dgm:pt>
    <dgm:pt modelId="{5FCA0BB1-E4BB-2448-9D99-2FA28BAB891D}" type="pres">
      <dgm:prSet presAssocID="{4EDB67E9-628A-1C41-9AC0-CFCCD4AEAA3E}" presName="parentText" presStyleLbl="node1" presStyleIdx="15" presStyleCnt="20">
        <dgm:presLayoutVars>
          <dgm:chMax val="0"/>
          <dgm:bulletEnabled val="1"/>
        </dgm:presLayoutVars>
      </dgm:prSet>
      <dgm:spPr/>
    </dgm:pt>
    <dgm:pt modelId="{FC7DEAFB-239A-7D4E-A74D-303EDA243B49}" type="pres">
      <dgm:prSet presAssocID="{0E5FE454-11F2-B84C-B872-998D1F3224DC}" presName="spacer" presStyleCnt="0"/>
      <dgm:spPr/>
    </dgm:pt>
    <dgm:pt modelId="{30EAE578-6C70-7C4E-87DB-7AD9E21FC84F}" type="pres">
      <dgm:prSet presAssocID="{E04DCFCB-A631-2249-9448-C45D1A8A3F79}" presName="parentText" presStyleLbl="node1" presStyleIdx="16" presStyleCnt="20">
        <dgm:presLayoutVars>
          <dgm:chMax val="0"/>
          <dgm:bulletEnabled val="1"/>
        </dgm:presLayoutVars>
      </dgm:prSet>
      <dgm:spPr/>
    </dgm:pt>
    <dgm:pt modelId="{8E970E1C-7D20-024C-BCF9-A4186DCAEB70}" type="pres">
      <dgm:prSet presAssocID="{7AF0D70A-3891-FF4F-A052-058B0731AFD8}" presName="spacer" presStyleCnt="0"/>
      <dgm:spPr/>
    </dgm:pt>
    <dgm:pt modelId="{71A2FA6E-54B4-BE46-B698-0C21DCB72B62}" type="pres">
      <dgm:prSet presAssocID="{5E3F9AE5-1467-A348-A6ED-8478E8D616A9}" presName="parentText" presStyleLbl="node1" presStyleIdx="17" presStyleCnt="20">
        <dgm:presLayoutVars>
          <dgm:chMax val="0"/>
          <dgm:bulletEnabled val="1"/>
        </dgm:presLayoutVars>
      </dgm:prSet>
      <dgm:spPr/>
    </dgm:pt>
    <dgm:pt modelId="{0777A7B7-2810-DC41-9F5E-59E34D97C79E}" type="pres">
      <dgm:prSet presAssocID="{C91A3D27-4EA5-4C48-8FE8-81FCE994AC26}" presName="spacer" presStyleCnt="0"/>
      <dgm:spPr/>
    </dgm:pt>
    <dgm:pt modelId="{BCC7EDBD-C7FA-154B-AED6-3F2E692B4DD9}" type="pres">
      <dgm:prSet presAssocID="{DB6F8CD2-F4A5-5948-BBAE-08F42480CC27}" presName="parentText" presStyleLbl="node1" presStyleIdx="18" presStyleCnt="20">
        <dgm:presLayoutVars>
          <dgm:chMax val="0"/>
          <dgm:bulletEnabled val="1"/>
        </dgm:presLayoutVars>
      </dgm:prSet>
      <dgm:spPr/>
    </dgm:pt>
    <dgm:pt modelId="{DAF8D716-98BC-454E-A416-AD3ED63FE7BA}" type="pres">
      <dgm:prSet presAssocID="{735C1427-3AFF-0A47-B42E-08CEB19A4B26}" presName="spacer" presStyleCnt="0"/>
      <dgm:spPr/>
    </dgm:pt>
    <dgm:pt modelId="{68715E1C-1A15-0542-96AA-85976B4E405B}" type="pres">
      <dgm:prSet presAssocID="{17BEE546-DC3E-094D-99F3-B39186EF3ED9}" presName="parentText" presStyleLbl="node1" presStyleIdx="19" presStyleCnt="20">
        <dgm:presLayoutVars>
          <dgm:chMax val="0"/>
          <dgm:bulletEnabled val="1"/>
        </dgm:presLayoutVars>
      </dgm:prSet>
      <dgm:spPr/>
    </dgm:pt>
  </dgm:ptLst>
  <dgm:cxnLst>
    <dgm:cxn modelId="{2880C70C-085D-2D44-9F60-713238870CB7}" type="presOf" srcId="{6B809493-61A3-494E-9E0F-4CCB019BCC11}" destId="{5747C6EF-EACF-2B45-B088-EDEFB26D308E}" srcOrd="0" destOrd="0" presId="urn:microsoft.com/office/officeart/2005/8/layout/vList2"/>
    <dgm:cxn modelId="{29AA290E-50C8-0F4A-914C-CA3247BD4C76}" type="presOf" srcId="{93F3057B-6E97-4D4A-A5F3-91A3E74FE496}" destId="{3132E0F6-861D-CB48-8270-B47A10111A9B}" srcOrd="0" destOrd="0" presId="urn:microsoft.com/office/officeart/2005/8/layout/vList2"/>
    <dgm:cxn modelId="{C95FC817-2B30-A04B-8C96-3AA3C8AC929D}" type="presOf" srcId="{0610E930-D0C4-8E4E-AEE3-F6016964FC2B}" destId="{4BBD6B69-D026-5549-AB3F-CC598099A59C}" srcOrd="0" destOrd="0" presId="urn:microsoft.com/office/officeart/2005/8/layout/vList2"/>
    <dgm:cxn modelId="{59A6DE1C-8F19-8D4E-9C5D-C6B37B646121}" type="presOf" srcId="{1AF0AC81-EEDA-BC4B-935F-1425925A5985}" destId="{3059E1CF-95E5-0946-81FE-29653DDB57D2}" srcOrd="0" destOrd="0" presId="urn:microsoft.com/office/officeart/2005/8/layout/vList2"/>
    <dgm:cxn modelId="{6AAE161D-4397-034B-AE3D-FB467271D296}" srcId="{6B809493-61A3-494E-9E0F-4CCB019BCC11}" destId="{17BEE546-DC3E-094D-99F3-B39186EF3ED9}" srcOrd="19" destOrd="0" parTransId="{A560FD82-FC23-6F46-868E-125C096387A7}" sibTransId="{912A083F-8A8F-8F41-94EF-F057E8612E71}"/>
    <dgm:cxn modelId="{F960D422-CCC9-D245-BDA8-9C448C0313BF}" srcId="{6B809493-61A3-494E-9E0F-4CCB019BCC11}" destId="{6634C9F0-657C-8645-8363-DAC3032F34C7}" srcOrd="5" destOrd="0" parTransId="{4D72504F-C8F6-F74A-8888-5B4FEA7BB687}" sibTransId="{F3BFEBDF-AA54-574D-8ED9-F86D266B38C9}"/>
    <dgm:cxn modelId="{20899923-2B01-E745-A7E4-1039A69C7544}" type="presOf" srcId="{E04DCFCB-A631-2249-9448-C45D1A8A3F79}" destId="{30EAE578-6C70-7C4E-87DB-7AD9E21FC84F}" srcOrd="0" destOrd="0" presId="urn:microsoft.com/office/officeart/2005/8/layout/vList2"/>
    <dgm:cxn modelId="{49719C26-9F28-3D43-968D-A740D0A3BC09}" srcId="{6B809493-61A3-494E-9E0F-4CCB019BCC11}" destId="{5E3F9AE5-1467-A348-A6ED-8478E8D616A9}" srcOrd="17" destOrd="0" parTransId="{EDF4E434-0A8B-614B-A8E2-D7825A3EA5B8}" sibTransId="{C91A3D27-4EA5-4C48-8FE8-81FCE994AC26}"/>
    <dgm:cxn modelId="{D7ACF632-773B-B64C-B7F2-9D2BBC77289D}" srcId="{6B809493-61A3-494E-9E0F-4CCB019BCC11}" destId="{E9BB6759-910F-694F-B80A-FCC18D447C32}" srcOrd="1" destOrd="0" parTransId="{E3D314B4-CD95-8548-BE21-B0A46CC406E5}" sibTransId="{EBDB4041-A2BD-4E41-A721-E85A533EE9F4}"/>
    <dgm:cxn modelId="{49544B36-BAFF-A449-AF38-1C9D38BBBB0C}" srcId="{6B809493-61A3-494E-9E0F-4CCB019BCC11}" destId="{0610E930-D0C4-8E4E-AEE3-F6016964FC2B}" srcOrd="14" destOrd="0" parTransId="{1C53681B-FD4E-7F4A-832A-871B3A321338}" sibTransId="{4EB45EA7-0F79-864F-AA69-D1028F0A61F7}"/>
    <dgm:cxn modelId="{34F8803A-7DDA-694E-A8CC-C156AEA2CECA}" type="presOf" srcId="{772D7005-374E-AA4B-AD57-4A24AC72D2BA}" destId="{A6CEB316-3230-2243-8E15-3566DF5DB482}" srcOrd="0" destOrd="0" presId="urn:microsoft.com/office/officeart/2005/8/layout/vList2"/>
    <dgm:cxn modelId="{C720C83C-AB3C-1548-9A21-820525D129FA}" srcId="{6B809493-61A3-494E-9E0F-4CCB019BCC11}" destId="{E04DCFCB-A631-2249-9448-C45D1A8A3F79}" srcOrd="16" destOrd="0" parTransId="{C7D84A6E-6729-B64E-9198-9B7A69BA24F0}" sibTransId="{7AF0D70A-3891-FF4F-A052-058B0731AFD8}"/>
    <dgm:cxn modelId="{DA7B4C40-4768-4443-AB4D-F26C971E0CF6}" type="presOf" srcId="{4EDB67E9-628A-1C41-9AC0-CFCCD4AEAA3E}" destId="{5FCA0BB1-E4BB-2448-9D99-2FA28BAB891D}" srcOrd="0" destOrd="0" presId="urn:microsoft.com/office/officeart/2005/8/layout/vList2"/>
    <dgm:cxn modelId="{EC477A43-F227-DF4D-88B4-086CE0A04098}" srcId="{6B809493-61A3-494E-9E0F-4CCB019BCC11}" destId="{104DDD14-77A8-5E4A-8C18-11E0DB1E612D}" srcOrd="9" destOrd="0" parTransId="{FB0D3A1E-118B-BE43-84CE-BC8E608E8CF1}" sibTransId="{7D111301-15AC-E740-B2B2-3EED16EA8543}"/>
    <dgm:cxn modelId="{8BB08E4D-8E61-1849-BCA9-B0F32F4E0AFF}" srcId="{6B809493-61A3-494E-9E0F-4CCB019BCC11}" destId="{1AF0AC81-EEDA-BC4B-935F-1425925A5985}" srcOrd="13" destOrd="0" parTransId="{42BBD21D-FA93-4441-A193-ACFAEF0D172E}" sibTransId="{329DE5BF-02BF-A94D-BB1C-71760BDB402B}"/>
    <dgm:cxn modelId="{F07C5756-A76B-DD40-AFA4-62C1063438BD}" type="presOf" srcId="{CE65D369-B612-E949-BAF7-F572F79284BC}" destId="{01002448-6F06-0C41-B328-FEC43FF389C7}" srcOrd="0" destOrd="0" presId="urn:microsoft.com/office/officeart/2005/8/layout/vList2"/>
    <dgm:cxn modelId="{BFD8F057-6BAF-354D-8A9D-7EC49B93051D}" type="presOf" srcId="{793699D7-F410-AA4E-BC35-833384939E8D}" destId="{63A7861A-D130-5D44-96B3-74B93965F55C}" srcOrd="0" destOrd="0" presId="urn:microsoft.com/office/officeart/2005/8/layout/vList2"/>
    <dgm:cxn modelId="{F6B6906C-E0C2-414F-AE1F-2D79782F0D0E}" srcId="{6B809493-61A3-494E-9E0F-4CCB019BCC11}" destId="{CE65D369-B612-E949-BAF7-F572F79284BC}" srcOrd="10" destOrd="0" parTransId="{DE0FE744-55EA-064C-9A06-F4C9BA49EF5B}" sibTransId="{74CF489D-3827-D244-915E-B628D1155BA9}"/>
    <dgm:cxn modelId="{29C93E6F-1D89-5145-B096-4B175A85E21E}" srcId="{6B809493-61A3-494E-9E0F-4CCB019BCC11}" destId="{4EDB67E9-628A-1C41-9AC0-CFCCD4AEAA3E}" srcOrd="15" destOrd="0" parTransId="{612BF6ED-1F90-4340-A789-AC577F00AF3C}" sibTransId="{0E5FE454-11F2-B84C-B872-998D1F3224DC}"/>
    <dgm:cxn modelId="{FE9C567E-5A50-184F-BE45-0A890357B449}" type="presOf" srcId="{104DDD14-77A8-5E4A-8C18-11E0DB1E612D}" destId="{80D56342-5990-3641-A46B-D2F0EA0D8B6F}" srcOrd="0" destOrd="0" presId="urn:microsoft.com/office/officeart/2005/8/layout/vList2"/>
    <dgm:cxn modelId="{22662784-DE8A-7646-B2F7-45C94483764F}" type="presOf" srcId="{E9BB6759-910F-694F-B80A-FCC18D447C32}" destId="{41C0AAA6-5045-A443-8E80-663E54C29A13}" srcOrd="0" destOrd="0" presId="urn:microsoft.com/office/officeart/2005/8/layout/vList2"/>
    <dgm:cxn modelId="{861FD98E-69C8-1D46-AFD9-F705FB2CF16A}" srcId="{6B809493-61A3-494E-9E0F-4CCB019BCC11}" destId="{772D7005-374E-AA4B-AD57-4A24AC72D2BA}" srcOrd="2" destOrd="0" parTransId="{9634C23C-A2AC-7041-97F0-22F12CB7934E}" sibTransId="{0B05D69A-0017-9F4B-A0AD-CE3AE20CC7F0}"/>
    <dgm:cxn modelId="{01849A9D-E670-F142-B6B0-9293C36EFE57}" type="presOf" srcId="{3A6AEF35-7BB1-0442-8811-8A526D686376}" destId="{F59EB29C-AF4E-5E4B-BE1D-F1139811FE94}" srcOrd="0" destOrd="0" presId="urn:microsoft.com/office/officeart/2005/8/layout/vList2"/>
    <dgm:cxn modelId="{BC15BB9D-595F-4E4E-927B-FF1C46E0993A}" type="presOf" srcId="{6634C9F0-657C-8645-8363-DAC3032F34C7}" destId="{318E7DE8-BB1C-2744-A9D6-7B14DAE7744C}" srcOrd="0" destOrd="0" presId="urn:microsoft.com/office/officeart/2005/8/layout/vList2"/>
    <dgm:cxn modelId="{C9CAA0A9-11C1-E74E-AFF2-F243AF54EB41}" srcId="{6B809493-61A3-494E-9E0F-4CCB019BCC11}" destId="{3A6AEF35-7BB1-0442-8811-8A526D686376}" srcOrd="8" destOrd="0" parTransId="{F1C5ED00-D15A-D84A-AE66-E97D7E23A61A}" sibTransId="{0AB95214-5EBC-AB41-9D4C-AE38CEE2E549}"/>
    <dgm:cxn modelId="{861E69B3-9137-A74A-BFF8-4F666E49A282}" srcId="{6B809493-61A3-494E-9E0F-4CCB019BCC11}" destId="{793699D7-F410-AA4E-BC35-833384939E8D}" srcOrd="7" destOrd="0" parTransId="{1F410CE4-1C25-C14E-80A5-46E0CC47870E}" sibTransId="{257F8C54-539D-3B46-87EF-BAA384FEA34D}"/>
    <dgm:cxn modelId="{843B73B3-90C8-2F4F-8DE9-EF85CCE62409}" type="presOf" srcId="{E93710D8-7629-3643-8818-A82A50FF7D45}" destId="{B86A5A59-756D-C34F-B296-4430CD72FE96}" srcOrd="0" destOrd="0" presId="urn:microsoft.com/office/officeart/2005/8/layout/vList2"/>
    <dgm:cxn modelId="{D49FAFBB-27A1-9E44-AF5A-A6739A9B3978}" type="presOf" srcId="{DB6F8CD2-F4A5-5948-BBAE-08F42480CC27}" destId="{BCC7EDBD-C7FA-154B-AED6-3F2E692B4DD9}" srcOrd="0" destOrd="0" presId="urn:microsoft.com/office/officeart/2005/8/layout/vList2"/>
    <dgm:cxn modelId="{03C49EBD-4B6E-044B-8FC1-DC80DF0343F9}" type="presOf" srcId="{C2BA9ECA-5BF8-F345-9B71-1CF0059B805A}" destId="{1C95A038-CEF0-5F40-AD23-E619A1B9C553}" srcOrd="0" destOrd="0" presId="urn:microsoft.com/office/officeart/2005/8/layout/vList2"/>
    <dgm:cxn modelId="{BA87A6C7-AD49-BF4E-9623-05285988601D}" srcId="{6B809493-61A3-494E-9E0F-4CCB019BCC11}" destId="{DB6F8CD2-F4A5-5948-BBAE-08F42480CC27}" srcOrd="18" destOrd="0" parTransId="{4933E3A7-BB82-074D-9E12-6025B421E28C}" sibTransId="{735C1427-3AFF-0A47-B42E-08CEB19A4B26}"/>
    <dgm:cxn modelId="{6CC656C8-FACF-4E45-A3C8-F3C1DE797DF2}" srcId="{6B809493-61A3-494E-9E0F-4CCB019BCC11}" destId="{E93710D8-7629-3643-8818-A82A50FF7D45}" srcOrd="12" destOrd="0" parTransId="{EB7199C5-DBE9-8448-B737-F429B40ED98F}" sibTransId="{31FE38FF-F26D-E149-A6EF-109B5991D4B3}"/>
    <dgm:cxn modelId="{139A01D1-72F7-8542-946F-9B3B7A1BD463}" type="presOf" srcId="{5E3F9AE5-1467-A348-A6ED-8478E8D616A9}" destId="{71A2FA6E-54B4-BE46-B698-0C21DCB72B62}" srcOrd="0" destOrd="0" presId="urn:microsoft.com/office/officeart/2005/8/layout/vList2"/>
    <dgm:cxn modelId="{D79992D1-2CD3-804A-9D99-426758FBC8E9}" type="presOf" srcId="{3B58AF27-98EC-8C45-95AD-C3CD3AF55CAD}" destId="{EAC26071-8120-9744-BCBB-89B3AD97F46B}" srcOrd="0" destOrd="0" presId="urn:microsoft.com/office/officeart/2005/8/layout/vList2"/>
    <dgm:cxn modelId="{E80176D2-3C2C-8C43-B6B7-6C73B2D868D0}" type="presOf" srcId="{E2F78716-754D-BA48-A1C8-F11291F965AF}" destId="{383A12B6-F082-DA42-8A04-2809EC465CF3}" srcOrd="0" destOrd="0" presId="urn:microsoft.com/office/officeart/2005/8/layout/vList2"/>
    <dgm:cxn modelId="{BDF5E3D2-3807-A24A-9359-E3B72D06A91C}" srcId="{6B809493-61A3-494E-9E0F-4CCB019BCC11}" destId="{E2F78716-754D-BA48-A1C8-F11291F965AF}" srcOrd="0" destOrd="0" parTransId="{3B0B7DBE-5293-1B4A-83F0-A5911DE9EFFC}" sibTransId="{D3F27FF4-063A-9749-B2E0-E0FFE9462845}"/>
    <dgm:cxn modelId="{BA6830D6-2533-AE4D-A27F-45A4E2C6B7B3}" srcId="{6B809493-61A3-494E-9E0F-4CCB019BCC11}" destId="{3B58AF27-98EC-8C45-95AD-C3CD3AF55CAD}" srcOrd="6" destOrd="0" parTransId="{77D6922F-A812-1840-B72A-30041743E038}" sibTransId="{AAADC7C4-8B44-1845-A801-8530CE2CC620}"/>
    <dgm:cxn modelId="{53458FDB-EC2C-D344-B2AD-0F53E2F0D7A6}" type="presOf" srcId="{17BEE546-DC3E-094D-99F3-B39186EF3ED9}" destId="{68715E1C-1A15-0542-96AA-85976B4E405B}" srcOrd="0" destOrd="0" presId="urn:microsoft.com/office/officeart/2005/8/layout/vList2"/>
    <dgm:cxn modelId="{E2799ADD-5051-B14D-A794-27C6742A4B7C}" type="presOf" srcId="{684D9E1D-E9C6-B748-AA4F-FE7936F4CC78}" destId="{8017740E-C7CD-174B-9489-D856C2BBEC74}" srcOrd="0" destOrd="0" presId="urn:microsoft.com/office/officeart/2005/8/layout/vList2"/>
    <dgm:cxn modelId="{3BA2D6DD-34C3-F94A-B3BE-5F96D2DF6D61}" srcId="{6B809493-61A3-494E-9E0F-4CCB019BCC11}" destId="{C2BA9ECA-5BF8-F345-9B71-1CF0059B805A}" srcOrd="4" destOrd="0" parTransId="{16962BD0-CD8E-8E41-900F-DC3A43E97F1E}" sibTransId="{00325A8B-DD5A-3F4A-A5B0-451E1DDE90F0}"/>
    <dgm:cxn modelId="{4DFC6FDE-AB66-EE4B-80C4-9F1636D17F86}" srcId="{6B809493-61A3-494E-9E0F-4CCB019BCC11}" destId="{93F3057B-6E97-4D4A-A5F3-91A3E74FE496}" srcOrd="3" destOrd="0" parTransId="{2BCBA9EA-24B8-D848-ADD0-744E9C58C05B}" sibTransId="{82FBB55A-5742-8649-96A0-25D492A268C2}"/>
    <dgm:cxn modelId="{56D2CEE0-0AB0-C443-BEBA-185FC2C39A01}" srcId="{6B809493-61A3-494E-9E0F-4CCB019BCC11}" destId="{684D9E1D-E9C6-B748-AA4F-FE7936F4CC78}" srcOrd="11" destOrd="0" parTransId="{B8DEBA63-218C-0B48-91F1-B24DD0232574}" sibTransId="{589EF973-9612-FA4E-9188-E4C0761CF302}"/>
    <dgm:cxn modelId="{5FD392F5-CE58-A140-863A-11881FD9118D}" type="presParOf" srcId="{5747C6EF-EACF-2B45-B088-EDEFB26D308E}" destId="{383A12B6-F082-DA42-8A04-2809EC465CF3}" srcOrd="0" destOrd="0" presId="urn:microsoft.com/office/officeart/2005/8/layout/vList2"/>
    <dgm:cxn modelId="{6EC88937-74CB-934F-B589-FAEFB1A1A179}" type="presParOf" srcId="{5747C6EF-EACF-2B45-B088-EDEFB26D308E}" destId="{CCC8C1D6-3D73-9A4B-BB68-FACB868F8CC6}" srcOrd="1" destOrd="0" presId="urn:microsoft.com/office/officeart/2005/8/layout/vList2"/>
    <dgm:cxn modelId="{A6842D40-9986-9D44-94E6-A048A697ABC5}" type="presParOf" srcId="{5747C6EF-EACF-2B45-B088-EDEFB26D308E}" destId="{41C0AAA6-5045-A443-8E80-663E54C29A13}" srcOrd="2" destOrd="0" presId="urn:microsoft.com/office/officeart/2005/8/layout/vList2"/>
    <dgm:cxn modelId="{BC1AA737-9E9E-A549-BA49-813130D4D3BE}" type="presParOf" srcId="{5747C6EF-EACF-2B45-B088-EDEFB26D308E}" destId="{8646BBF6-777A-154A-B32B-909D97D64571}" srcOrd="3" destOrd="0" presId="urn:microsoft.com/office/officeart/2005/8/layout/vList2"/>
    <dgm:cxn modelId="{1CB2A984-547F-C049-86D7-13EC7E46BA62}" type="presParOf" srcId="{5747C6EF-EACF-2B45-B088-EDEFB26D308E}" destId="{A6CEB316-3230-2243-8E15-3566DF5DB482}" srcOrd="4" destOrd="0" presId="urn:microsoft.com/office/officeart/2005/8/layout/vList2"/>
    <dgm:cxn modelId="{6D3C62D6-8D86-284F-BEEC-1465A8D44888}" type="presParOf" srcId="{5747C6EF-EACF-2B45-B088-EDEFB26D308E}" destId="{8993A006-F68F-AE4E-8B04-5B8CC83243A4}" srcOrd="5" destOrd="0" presId="urn:microsoft.com/office/officeart/2005/8/layout/vList2"/>
    <dgm:cxn modelId="{C7171E9A-544E-A842-A939-DB9F83CB8A1B}" type="presParOf" srcId="{5747C6EF-EACF-2B45-B088-EDEFB26D308E}" destId="{3132E0F6-861D-CB48-8270-B47A10111A9B}" srcOrd="6" destOrd="0" presId="urn:microsoft.com/office/officeart/2005/8/layout/vList2"/>
    <dgm:cxn modelId="{E093EE30-2B21-524E-9CB4-2AEEE2845057}" type="presParOf" srcId="{5747C6EF-EACF-2B45-B088-EDEFB26D308E}" destId="{0781B178-D008-0F4B-99F8-F217C711FAF4}" srcOrd="7" destOrd="0" presId="urn:microsoft.com/office/officeart/2005/8/layout/vList2"/>
    <dgm:cxn modelId="{E5E208E3-0002-8948-BC69-5886A3491A9D}" type="presParOf" srcId="{5747C6EF-EACF-2B45-B088-EDEFB26D308E}" destId="{1C95A038-CEF0-5F40-AD23-E619A1B9C553}" srcOrd="8" destOrd="0" presId="urn:microsoft.com/office/officeart/2005/8/layout/vList2"/>
    <dgm:cxn modelId="{9EA5487F-89B9-F54B-BBB4-F8E5664852EA}" type="presParOf" srcId="{5747C6EF-EACF-2B45-B088-EDEFB26D308E}" destId="{F212F638-15BD-7B48-AFDF-BB3689C9AEC2}" srcOrd="9" destOrd="0" presId="urn:microsoft.com/office/officeart/2005/8/layout/vList2"/>
    <dgm:cxn modelId="{82159B3F-6059-A741-B8E1-BD66FF758136}" type="presParOf" srcId="{5747C6EF-EACF-2B45-B088-EDEFB26D308E}" destId="{318E7DE8-BB1C-2744-A9D6-7B14DAE7744C}" srcOrd="10" destOrd="0" presId="urn:microsoft.com/office/officeart/2005/8/layout/vList2"/>
    <dgm:cxn modelId="{5F104F1D-D2BE-9640-8BE6-ED3310A748F5}" type="presParOf" srcId="{5747C6EF-EACF-2B45-B088-EDEFB26D308E}" destId="{D274D022-838F-6349-BC10-D82F9C4BF043}" srcOrd="11" destOrd="0" presId="urn:microsoft.com/office/officeart/2005/8/layout/vList2"/>
    <dgm:cxn modelId="{9BD03D42-C9E7-A340-909D-3220751ECF6B}" type="presParOf" srcId="{5747C6EF-EACF-2B45-B088-EDEFB26D308E}" destId="{EAC26071-8120-9744-BCBB-89B3AD97F46B}" srcOrd="12" destOrd="0" presId="urn:microsoft.com/office/officeart/2005/8/layout/vList2"/>
    <dgm:cxn modelId="{04E0B499-E93F-154B-8953-BAFD0A252E9A}" type="presParOf" srcId="{5747C6EF-EACF-2B45-B088-EDEFB26D308E}" destId="{7588A2A5-563F-B145-B650-21A955A34918}" srcOrd="13" destOrd="0" presId="urn:microsoft.com/office/officeart/2005/8/layout/vList2"/>
    <dgm:cxn modelId="{55D8D9E8-CED5-CA44-8213-4DA038592A90}" type="presParOf" srcId="{5747C6EF-EACF-2B45-B088-EDEFB26D308E}" destId="{63A7861A-D130-5D44-96B3-74B93965F55C}" srcOrd="14" destOrd="0" presId="urn:microsoft.com/office/officeart/2005/8/layout/vList2"/>
    <dgm:cxn modelId="{E86FD0E1-7EF4-1847-988C-CCE1A534C32F}" type="presParOf" srcId="{5747C6EF-EACF-2B45-B088-EDEFB26D308E}" destId="{BADE2FD2-D495-6148-84F8-1F61909134E2}" srcOrd="15" destOrd="0" presId="urn:microsoft.com/office/officeart/2005/8/layout/vList2"/>
    <dgm:cxn modelId="{7B359C2B-3DDA-144B-9F89-FE6A92441EC2}" type="presParOf" srcId="{5747C6EF-EACF-2B45-B088-EDEFB26D308E}" destId="{F59EB29C-AF4E-5E4B-BE1D-F1139811FE94}" srcOrd="16" destOrd="0" presId="urn:microsoft.com/office/officeart/2005/8/layout/vList2"/>
    <dgm:cxn modelId="{43718181-F5FF-4F41-8D53-5709701A350A}" type="presParOf" srcId="{5747C6EF-EACF-2B45-B088-EDEFB26D308E}" destId="{724A28CD-6C7F-7D49-9CC3-F27806A6A25E}" srcOrd="17" destOrd="0" presId="urn:microsoft.com/office/officeart/2005/8/layout/vList2"/>
    <dgm:cxn modelId="{11C4CFED-6976-324D-98B8-B2F9FE65F682}" type="presParOf" srcId="{5747C6EF-EACF-2B45-B088-EDEFB26D308E}" destId="{80D56342-5990-3641-A46B-D2F0EA0D8B6F}" srcOrd="18" destOrd="0" presId="urn:microsoft.com/office/officeart/2005/8/layout/vList2"/>
    <dgm:cxn modelId="{C409AFCC-4A5C-DC4A-B035-60C5023CFF66}" type="presParOf" srcId="{5747C6EF-EACF-2B45-B088-EDEFB26D308E}" destId="{E8A2CA25-CD42-9245-9136-64346826E1FC}" srcOrd="19" destOrd="0" presId="urn:microsoft.com/office/officeart/2005/8/layout/vList2"/>
    <dgm:cxn modelId="{843AF9E6-D5D1-BA42-B06E-967715ECD9E7}" type="presParOf" srcId="{5747C6EF-EACF-2B45-B088-EDEFB26D308E}" destId="{01002448-6F06-0C41-B328-FEC43FF389C7}" srcOrd="20" destOrd="0" presId="urn:microsoft.com/office/officeart/2005/8/layout/vList2"/>
    <dgm:cxn modelId="{6B4FD99E-3F12-C94A-9795-96C0D100A2DA}" type="presParOf" srcId="{5747C6EF-EACF-2B45-B088-EDEFB26D308E}" destId="{D1D55366-D21D-0546-8781-763F936697F9}" srcOrd="21" destOrd="0" presId="urn:microsoft.com/office/officeart/2005/8/layout/vList2"/>
    <dgm:cxn modelId="{922502A8-D725-EE46-87E8-9AB61AAE20E1}" type="presParOf" srcId="{5747C6EF-EACF-2B45-B088-EDEFB26D308E}" destId="{8017740E-C7CD-174B-9489-D856C2BBEC74}" srcOrd="22" destOrd="0" presId="urn:microsoft.com/office/officeart/2005/8/layout/vList2"/>
    <dgm:cxn modelId="{B92E2E36-EC07-284F-B8E8-32B1E62FD1A9}" type="presParOf" srcId="{5747C6EF-EACF-2B45-B088-EDEFB26D308E}" destId="{0E2ED1FB-45F6-534D-80C7-D194D29B4289}" srcOrd="23" destOrd="0" presId="urn:microsoft.com/office/officeart/2005/8/layout/vList2"/>
    <dgm:cxn modelId="{E09865F0-8C7A-E448-AAC7-592BDA4E2D84}" type="presParOf" srcId="{5747C6EF-EACF-2B45-B088-EDEFB26D308E}" destId="{B86A5A59-756D-C34F-B296-4430CD72FE96}" srcOrd="24" destOrd="0" presId="urn:microsoft.com/office/officeart/2005/8/layout/vList2"/>
    <dgm:cxn modelId="{4B8D7B6D-686E-6843-ABAA-CBDE1FA7A00D}" type="presParOf" srcId="{5747C6EF-EACF-2B45-B088-EDEFB26D308E}" destId="{A77EB37D-736F-6E4B-BE48-21FD8D294892}" srcOrd="25" destOrd="0" presId="urn:microsoft.com/office/officeart/2005/8/layout/vList2"/>
    <dgm:cxn modelId="{37BDB18D-8A85-E74C-9F0C-CE51C365697D}" type="presParOf" srcId="{5747C6EF-EACF-2B45-B088-EDEFB26D308E}" destId="{3059E1CF-95E5-0946-81FE-29653DDB57D2}" srcOrd="26" destOrd="0" presId="urn:microsoft.com/office/officeart/2005/8/layout/vList2"/>
    <dgm:cxn modelId="{3EE95844-A4A8-7344-AAB1-BC0E64AFB48A}" type="presParOf" srcId="{5747C6EF-EACF-2B45-B088-EDEFB26D308E}" destId="{48C777F3-3793-EA47-80D7-97933A81E4EB}" srcOrd="27" destOrd="0" presId="urn:microsoft.com/office/officeart/2005/8/layout/vList2"/>
    <dgm:cxn modelId="{39A6D8C5-4B8D-F348-B394-EC5AD0DFA0E0}" type="presParOf" srcId="{5747C6EF-EACF-2B45-B088-EDEFB26D308E}" destId="{4BBD6B69-D026-5549-AB3F-CC598099A59C}" srcOrd="28" destOrd="0" presId="urn:microsoft.com/office/officeart/2005/8/layout/vList2"/>
    <dgm:cxn modelId="{DE325585-F8A9-F44F-B35A-FF9993B9B3F4}" type="presParOf" srcId="{5747C6EF-EACF-2B45-B088-EDEFB26D308E}" destId="{1FE86AF9-2A13-B143-9818-C4BBE40D9A2D}" srcOrd="29" destOrd="0" presId="urn:microsoft.com/office/officeart/2005/8/layout/vList2"/>
    <dgm:cxn modelId="{9B84D5CD-0415-3F48-9847-1ED45FB2E7E5}" type="presParOf" srcId="{5747C6EF-EACF-2B45-B088-EDEFB26D308E}" destId="{5FCA0BB1-E4BB-2448-9D99-2FA28BAB891D}" srcOrd="30" destOrd="0" presId="urn:microsoft.com/office/officeart/2005/8/layout/vList2"/>
    <dgm:cxn modelId="{B0FB62B8-3BD7-B34F-8C0C-CBF09EE82574}" type="presParOf" srcId="{5747C6EF-EACF-2B45-B088-EDEFB26D308E}" destId="{FC7DEAFB-239A-7D4E-A74D-303EDA243B49}" srcOrd="31" destOrd="0" presId="urn:microsoft.com/office/officeart/2005/8/layout/vList2"/>
    <dgm:cxn modelId="{5AB2FC81-41E6-D646-A24C-8362B36C31E7}" type="presParOf" srcId="{5747C6EF-EACF-2B45-B088-EDEFB26D308E}" destId="{30EAE578-6C70-7C4E-87DB-7AD9E21FC84F}" srcOrd="32" destOrd="0" presId="urn:microsoft.com/office/officeart/2005/8/layout/vList2"/>
    <dgm:cxn modelId="{576CBE35-2D09-E240-81B0-9114DDF9D552}" type="presParOf" srcId="{5747C6EF-EACF-2B45-B088-EDEFB26D308E}" destId="{8E970E1C-7D20-024C-BCF9-A4186DCAEB70}" srcOrd="33" destOrd="0" presId="urn:microsoft.com/office/officeart/2005/8/layout/vList2"/>
    <dgm:cxn modelId="{F347581F-8A9C-4843-974D-3DF6D029395F}" type="presParOf" srcId="{5747C6EF-EACF-2B45-B088-EDEFB26D308E}" destId="{71A2FA6E-54B4-BE46-B698-0C21DCB72B62}" srcOrd="34" destOrd="0" presId="urn:microsoft.com/office/officeart/2005/8/layout/vList2"/>
    <dgm:cxn modelId="{2BEC3DFE-D824-BE46-85D4-0C9E4C1A6C70}" type="presParOf" srcId="{5747C6EF-EACF-2B45-B088-EDEFB26D308E}" destId="{0777A7B7-2810-DC41-9F5E-59E34D97C79E}" srcOrd="35" destOrd="0" presId="urn:microsoft.com/office/officeart/2005/8/layout/vList2"/>
    <dgm:cxn modelId="{9CC81EE7-6C44-8145-BBB1-C692AD6710A9}" type="presParOf" srcId="{5747C6EF-EACF-2B45-B088-EDEFB26D308E}" destId="{BCC7EDBD-C7FA-154B-AED6-3F2E692B4DD9}" srcOrd="36" destOrd="0" presId="urn:microsoft.com/office/officeart/2005/8/layout/vList2"/>
    <dgm:cxn modelId="{6E94EE0A-A4B6-0647-8BDA-11822EFE347E}" type="presParOf" srcId="{5747C6EF-EACF-2B45-B088-EDEFB26D308E}" destId="{DAF8D716-98BC-454E-A416-AD3ED63FE7BA}" srcOrd="37" destOrd="0" presId="urn:microsoft.com/office/officeart/2005/8/layout/vList2"/>
    <dgm:cxn modelId="{5C66C1F5-3398-DC48-96E3-B46906050763}" type="presParOf" srcId="{5747C6EF-EACF-2B45-B088-EDEFB26D308E}" destId="{68715E1C-1A15-0542-96AA-85976B4E405B}" srcOrd="3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A12B6-F082-DA42-8A04-2809EC465CF3}">
      <dsp:nvSpPr>
        <dsp:cNvPr id="0" name=""/>
        <dsp:cNvSpPr/>
      </dsp:nvSpPr>
      <dsp:spPr>
        <a:xfrm>
          <a:off x="0" y="129830"/>
          <a:ext cx="7437161" cy="387855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In 2019 (Before COVID):</a:t>
          </a:r>
          <a:endParaRPr lang="en-US" sz="1700" kern="1200"/>
        </a:p>
      </dsp:txBody>
      <dsp:txXfrm>
        <a:off x="18934" y="148764"/>
        <a:ext cx="7399293" cy="349987"/>
      </dsp:txXfrm>
    </dsp:sp>
    <dsp:sp modelId="{41C0AAA6-5045-A443-8E80-663E54C29A13}">
      <dsp:nvSpPr>
        <dsp:cNvPr id="0" name=""/>
        <dsp:cNvSpPr/>
      </dsp:nvSpPr>
      <dsp:spPr>
        <a:xfrm>
          <a:off x="0" y="566645"/>
          <a:ext cx="7437161" cy="387855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For Non-Asians:</a:t>
          </a:r>
          <a:endParaRPr lang="en-US" sz="1700" kern="1200"/>
        </a:p>
      </dsp:txBody>
      <dsp:txXfrm>
        <a:off x="18934" y="585579"/>
        <a:ext cx="7399293" cy="349987"/>
      </dsp:txXfrm>
    </dsp:sp>
    <dsp:sp modelId="{A6CEB316-3230-2243-8E15-3566DF5DB482}">
      <dsp:nvSpPr>
        <dsp:cNvPr id="0" name=""/>
        <dsp:cNvSpPr/>
      </dsp:nvSpPr>
      <dsp:spPr>
        <a:xfrm>
          <a:off x="0" y="1003460"/>
          <a:ext cx="7437161" cy="38785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+</a:t>
          </a:r>
          <a:r>
            <a:rPr lang="en-US" sz="1700" b="0" i="0" kern="1200"/>
            <a:t> MSA, not city/ not MSA</a:t>
          </a:r>
          <a:endParaRPr lang="en-US" sz="1700" kern="1200"/>
        </a:p>
      </dsp:txBody>
      <dsp:txXfrm>
        <a:off x="18934" y="1022394"/>
        <a:ext cx="7399293" cy="349987"/>
      </dsp:txXfrm>
    </dsp:sp>
    <dsp:sp modelId="{3132E0F6-861D-CB48-8270-B47A10111A9B}">
      <dsp:nvSpPr>
        <dsp:cNvPr id="0" name=""/>
        <dsp:cNvSpPr/>
      </dsp:nvSpPr>
      <dsp:spPr>
        <a:xfrm>
          <a:off x="0" y="1440275"/>
          <a:ext cx="7437161" cy="38785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+ phone in office</a:t>
          </a:r>
          <a:endParaRPr lang="en-US" sz="1700" kern="1200"/>
        </a:p>
      </dsp:txBody>
      <dsp:txXfrm>
        <a:off x="18934" y="1459209"/>
        <a:ext cx="7399293" cy="349987"/>
      </dsp:txXfrm>
    </dsp:sp>
    <dsp:sp modelId="{1C95A038-CEF0-5F40-AD23-E619A1B9C553}">
      <dsp:nvSpPr>
        <dsp:cNvPr id="0" name=""/>
        <dsp:cNvSpPr/>
      </dsp:nvSpPr>
      <dsp:spPr>
        <a:xfrm>
          <a:off x="0" y="1877090"/>
          <a:ext cx="7437161" cy="387855"/>
        </a:xfrm>
        <a:prstGeom prst="roundRect">
          <a:avLst/>
        </a:prstGeom>
        <a:solidFill>
          <a:srgbClr val="DA46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- </a:t>
          </a:r>
          <a:r>
            <a:rPr lang="en-US" sz="1700" b="0" i="0" kern="1200" dirty="0"/>
            <a:t> Income in $40,000 to $49,999</a:t>
          </a:r>
          <a:endParaRPr lang="en-US" sz="1700" kern="1200" dirty="0"/>
        </a:p>
      </dsp:txBody>
      <dsp:txXfrm>
        <a:off x="18934" y="1896024"/>
        <a:ext cx="7399293" cy="349987"/>
      </dsp:txXfrm>
    </dsp:sp>
    <dsp:sp modelId="{318E7DE8-BB1C-2744-A9D6-7B14DAE7744C}">
      <dsp:nvSpPr>
        <dsp:cNvPr id="0" name=""/>
        <dsp:cNvSpPr/>
      </dsp:nvSpPr>
      <dsp:spPr>
        <a:xfrm>
          <a:off x="0" y="2313905"/>
          <a:ext cx="7437161" cy="387855"/>
        </a:xfrm>
        <a:prstGeom prst="roundRect">
          <a:avLst/>
        </a:prstGeom>
        <a:solidFill>
          <a:srgbClr val="DA46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-</a:t>
          </a:r>
          <a:r>
            <a:rPr lang="en-US" sz="1700" b="0" i="0" kern="1200"/>
            <a:t> Non-permanent house unit</a:t>
          </a:r>
          <a:endParaRPr lang="en-US" sz="1700" kern="1200"/>
        </a:p>
      </dsp:txBody>
      <dsp:txXfrm>
        <a:off x="18934" y="2332839"/>
        <a:ext cx="7399293" cy="349987"/>
      </dsp:txXfrm>
    </dsp:sp>
    <dsp:sp modelId="{EAC26071-8120-9744-BCBB-89B3AD97F46B}">
      <dsp:nvSpPr>
        <dsp:cNvPr id="0" name=""/>
        <dsp:cNvSpPr/>
      </dsp:nvSpPr>
      <dsp:spPr>
        <a:xfrm>
          <a:off x="0" y="2750720"/>
          <a:ext cx="7437161" cy="387855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For Asians:</a:t>
          </a:r>
          <a:endParaRPr lang="en-US" sz="1700" kern="1200" dirty="0"/>
        </a:p>
      </dsp:txBody>
      <dsp:txXfrm>
        <a:off x="18934" y="2769654"/>
        <a:ext cx="7399293" cy="349987"/>
      </dsp:txXfrm>
    </dsp:sp>
    <dsp:sp modelId="{63A7861A-D130-5D44-96B3-74B93965F55C}">
      <dsp:nvSpPr>
        <dsp:cNvPr id="0" name=""/>
        <dsp:cNvSpPr/>
      </dsp:nvSpPr>
      <dsp:spPr>
        <a:xfrm>
          <a:off x="0" y="3187535"/>
          <a:ext cx="7437161" cy="38785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+</a:t>
          </a:r>
          <a:r>
            <a:rPr lang="en-US" sz="1700" b="0" i="0" kern="1200" dirty="0"/>
            <a:t> Income in $20,000 to $24,999</a:t>
          </a:r>
          <a:endParaRPr lang="en-US" sz="1700" kern="1200" dirty="0"/>
        </a:p>
      </dsp:txBody>
      <dsp:txXfrm>
        <a:off x="18934" y="3206469"/>
        <a:ext cx="7399293" cy="349987"/>
      </dsp:txXfrm>
    </dsp:sp>
    <dsp:sp modelId="{F59EB29C-AF4E-5E4B-BE1D-F1139811FE94}">
      <dsp:nvSpPr>
        <dsp:cNvPr id="0" name=""/>
        <dsp:cNvSpPr/>
      </dsp:nvSpPr>
      <dsp:spPr>
        <a:xfrm>
          <a:off x="0" y="3624350"/>
          <a:ext cx="7437161" cy="38785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+</a:t>
          </a:r>
          <a:r>
            <a:rPr lang="en-US" sz="1700" b="0" i="0" kern="1200" dirty="0"/>
            <a:t> Non-permanent house unit</a:t>
          </a:r>
          <a:endParaRPr lang="en-US" sz="1700" kern="1200" dirty="0"/>
        </a:p>
      </dsp:txBody>
      <dsp:txXfrm>
        <a:off x="18934" y="3643284"/>
        <a:ext cx="7399293" cy="349987"/>
      </dsp:txXfrm>
    </dsp:sp>
    <dsp:sp modelId="{80D56342-5990-3641-A46B-D2F0EA0D8B6F}">
      <dsp:nvSpPr>
        <dsp:cNvPr id="0" name=""/>
        <dsp:cNvSpPr/>
      </dsp:nvSpPr>
      <dsp:spPr>
        <a:xfrm>
          <a:off x="0" y="4061165"/>
          <a:ext cx="7437161" cy="387855"/>
        </a:xfrm>
        <a:prstGeom prst="roundRect">
          <a:avLst/>
        </a:prstGeom>
        <a:solidFill>
          <a:srgbClr val="DA46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- Income in $75,000 to $99,999</a:t>
          </a:r>
          <a:endParaRPr lang="en-US" sz="1700" kern="1200" dirty="0"/>
        </a:p>
      </dsp:txBody>
      <dsp:txXfrm>
        <a:off x="18934" y="4080099"/>
        <a:ext cx="7399293" cy="349987"/>
      </dsp:txXfrm>
    </dsp:sp>
    <dsp:sp modelId="{01002448-6F06-0C41-B328-FEC43FF389C7}">
      <dsp:nvSpPr>
        <dsp:cNvPr id="0" name=""/>
        <dsp:cNvSpPr/>
      </dsp:nvSpPr>
      <dsp:spPr>
        <a:xfrm>
          <a:off x="0" y="4497980"/>
          <a:ext cx="7437161" cy="387855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In 2021 (After COVID):</a:t>
          </a:r>
          <a:endParaRPr lang="en-US" sz="1700" kern="1200" dirty="0"/>
        </a:p>
      </dsp:txBody>
      <dsp:txXfrm>
        <a:off x="18934" y="4516914"/>
        <a:ext cx="7399293" cy="349987"/>
      </dsp:txXfrm>
    </dsp:sp>
    <dsp:sp modelId="{8017740E-C7CD-174B-9489-D856C2BBEC74}">
      <dsp:nvSpPr>
        <dsp:cNvPr id="0" name=""/>
        <dsp:cNvSpPr/>
      </dsp:nvSpPr>
      <dsp:spPr>
        <a:xfrm>
          <a:off x="0" y="4934795"/>
          <a:ext cx="7437161" cy="387855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For Non-Asians:</a:t>
          </a:r>
          <a:endParaRPr lang="en-US" sz="1700" kern="1200" dirty="0"/>
        </a:p>
      </dsp:txBody>
      <dsp:txXfrm>
        <a:off x="18934" y="4953729"/>
        <a:ext cx="7399293" cy="349987"/>
      </dsp:txXfrm>
    </dsp:sp>
    <dsp:sp modelId="{B86A5A59-756D-C34F-B296-4430CD72FE96}">
      <dsp:nvSpPr>
        <dsp:cNvPr id="0" name=""/>
        <dsp:cNvSpPr/>
      </dsp:nvSpPr>
      <dsp:spPr>
        <a:xfrm>
          <a:off x="0" y="5371610"/>
          <a:ext cx="7437161" cy="38785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+</a:t>
          </a:r>
          <a:r>
            <a:rPr lang="en-US" sz="1700" b="0" i="0" kern="1200" dirty="0"/>
            <a:t> Mobile house unit/ hotel</a:t>
          </a:r>
          <a:endParaRPr lang="en-US" sz="1700" kern="1200" dirty="0"/>
        </a:p>
      </dsp:txBody>
      <dsp:txXfrm>
        <a:off x="18934" y="5390544"/>
        <a:ext cx="7399293" cy="349987"/>
      </dsp:txXfrm>
    </dsp:sp>
    <dsp:sp modelId="{3059E1CF-95E5-0946-81FE-29653DDB57D2}">
      <dsp:nvSpPr>
        <dsp:cNvPr id="0" name=""/>
        <dsp:cNvSpPr/>
      </dsp:nvSpPr>
      <dsp:spPr>
        <a:xfrm>
          <a:off x="0" y="5808425"/>
          <a:ext cx="7437161" cy="387855"/>
        </a:xfrm>
        <a:prstGeom prst="roundRect">
          <a:avLst/>
        </a:prstGeom>
        <a:solidFill>
          <a:srgbClr val="DA46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-</a:t>
          </a:r>
          <a:r>
            <a:rPr lang="en-US" sz="1700" b="0" i="0" kern="1200"/>
            <a:t> phone in office</a:t>
          </a:r>
          <a:endParaRPr lang="en-US" sz="1700" kern="1200"/>
        </a:p>
      </dsp:txBody>
      <dsp:txXfrm>
        <a:off x="18934" y="5827359"/>
        <a:ext cx="7399293" cy="349987"/>
      </dsp:txXfrm>
    </dsp:sp>
    <dsp:sp modelId="{4BBD6B69-D026-5549-AB3F-CC598099A59C}">
      <dsp:nvSpPr>
        <dsp:cNvPr id="0" name=""/>
        <dsp:cNvSpPr/>
      </dsp:nvSpPr>
      <dsp:spPr>
        <a:xfrm>
          <a:off x="0" y="6245240"/>
          <a:ext cx="7437161" cy="387855"/>
        </a:xfrm>
        <a:prstGeom prst="roundRect">
          <a:avLst/>
        </a:prstGeom>
        <a:solidFill>
          <a:srgbClr val="DA46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- Not MSA</a:t>
          </a:r>
          <a:endParaRPr lang="en-US" sz="1700" kern="1200" dirty="0"/>
        </a:p>
      </dsp:txBody>
      <dsp:txXfrm>
        <a:off x="18934" y="6264174"/>
        <a:ext cx="7399293" cy="349987"/>
      </dsp:txXfrm>
    </dsp:sp>
    <dsp:sp modelId="{5FCA0BB1-E4BB-2448-9D99-2FA28BAB891D}">
      <dsp:nvSpPr>
        <dsp:cNvPr id="0" name=""/>
        <dsp:cNvSpPr/>
      </dsp:nvSpPr>
      <dsp:spPr>
        <a:xfrm>
          <a:off x="0" y="6682055"/>
          <a:ext cx="7437161" cy="387855"/>
        </a:xfrm>
        <a:prstGeom prst="roundRect">
          <a:avLst/>
        </a:prstGeom>
        <a:solidFill>
          <a:srgbClr val="DA46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Student quarters</a:t>
          </a:r>
          <a:endParaRPr lang="en-US" sz="1700" kern="1200"/>
        </a:p>
      </dsp:txBody>
      <dsp:txXfrm>
        <a:off x="18934" y="6700989"/>
        <a:ext cx="7399293" cy="349987"/>
      </dsp:txXfrm>
    </dsp:sp>
    <dsp:sp modelId="{30EAE578-6C70-7C4E-87DB-7AD9E21FC84F}">
      <dsp:nvSpPr>
        <dsp:cNvPr id="0" name=""/>
        <dsp:cNvSpPr/>
      </dsp:nvSpPr>
      <dsp:spPr>
        <a:xfrm>
          <a:off x="0" y="7118871"/>
          <a:ext cx="7437161" cy="387855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For Asians:</a:t>
          </a:r>
          <a:endParaRPr lang="en-US" sz="1700" kern="1200" dirty="0"/>
        </a:p>
      </dsp:txBody>
      <dsp:txXfrm>
        <a:off x="18934" y="7137805"/>
        <a:ext cx="7399293" cy="349987"/>
      </dsp:txXfrm>
    </dsp:sp>
    <dsp:sp modelId="{71A2FA6E-54B4-BE46-B698-0C21DCB72B62}">
      <dsp:nvSpPr>
        <dsp:cNvPr id="0" name=""/>
        <dsp:cNvSpPr/>
      </dsp:nvSpPr>
      <dsp:spPr>
        <a:xfrm>
          <a:off x="0" y="7555686"/>
          <a:ext cx="7437161" cy="38785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+</a:t>
          </a:r>
          <a:r>
            <a:rPr lang="en-US" sz="1700" b="0" i="0" kern="1200" dirty="0"/>
            <a:t> Mobile house unit</a:t>
          </a:r>
          <a:endParaRPr lang="en-US" sz="1700" kern="1200" dirty="0"/>
        </a:p>
      </dsp:txBody>
      <dsp:txXfrm>
        <a:off x="18934" y="7574620"/>
        <a:ext cx="7399293" cy="349987"/>
      </dsp:txXfrm>
    </dsp:sp>
    <dsp:sp modelId="{BCC7EDBD-C7FA-154B-AED6-3F2E692B4DD9}">
      <dsp:nvSpPr>
        <dsp:cNvPr id="0" name=""/>
        <dsp:cNvSpPr/>
      </dsp:nvSpPr>
      <dsp:spPr>
        <a:xfrm>
          <a:off x="0" y="7992501"/>
          <a:ext cx="7437161" cy="387855"/>
        </a:xfrm>
        <a:prstGeom prst="roundRect">
          <a:avLst/>
        </a:prstGeom>
        <a:solidFill>
          <a:srgbClr val="DA46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- Less that 100000 people in the area.</a:t>
          </a:r>
          <a:endParaRPr lang="en-US" sz="1700" kern="1200" dirty="0"/>
        </a:p>
      </dsp:txBody>
      <dsp:txXfrm>
        <a:off x="18934" y="8011435"/>
        <a:ext cx="7399293" cy="349987"/>
      </dsp:txXfrm>
    </dsp:sp>
    <dsp:sp modelId="{68715E1C-1A15-0542-96AA-85976B4E405B}">
      <dsp:nvSpPr>
        <dsp:cNvPr id="0" name=""/>
        <dsp:cNvSpPr/>
      </dsp:nvSpPr>
      <dsp:spPr>
        <a:xfrm>
          <a:off x="0" y="8429316"/>
          <a:ext cx="7437161" cy="387855"/>
        </a:xfrm>
        <a:prstGeom prst="roundRect">
          <a:avLst/>
        </a:prstGeom>
        <a:solidFill>
          <a:srgbClr val="DA46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- Living in rooming house</a:t>
          </a:r>
          <a:endParaRPr lang="en-US" sz="1700" kern="1200" dirty="0"/>
        </a:p>
      </dsp:txBody>
      <dsp:txXfrm>
        <a:off x="18934" y="8448250"/>
        <a:ext cx="7399293" cy="349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l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913" y="0"/>
            <a:ext cx="40274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r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563"/>
            <a:ext cx="40274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l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913" y="6659563"/>
            <a:ext cx="40274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51BFBB92-9EAF-4A98-AC69-D6A49C72F0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7488" cy="350838"/>
          </a:xfrm>
          <a:prstGeom prst="rect">
            <a:avLst/>
          </a:prstGeom>
        </p:spPr>
        <p:txBody>
          <a:bodyPr vert="horz" lIns="20062" tIns="10031" rIns="20062" bIns="10031" rtlCol="0"/>
          <a:lstStyle>
            <a:lvl1pPr algn="l">
              <a:defRPr sz="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7487" cy="350838"/>
          </a:xfrm>
          <a:prstGeom prst="rect">
            <a:avLst/>
          </a:prstGeom>
        </p:spPr>
        <p:txBody>
          <a:bodyPr vert="horz" lIns="20062" tIns="10031" rIns="20062" bIns="10031" rtlCol="0"/>
          <a:lstStyle>
            <a:lvl1pPr algn="r">
              <a:defRPr sz="300"/>
            </a:lvl1pPr>
          </a:lstStyle>
          <a:p>
            <a:pPr>
              <a:defRPr/>
            </a:pPr>
            <a:fld id="{5CC69237-968C-4809-BBBD-9304D521757D}" type="datetimeFigureOut">
              <a:rPr lang="en-US"/>
              <a:pPr>
                <a:defRPr/>
              </a:pPr>
              <a:t>3/3/24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525463"/>
            <a:ext cx="52578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0062" tIns="10031" rIns="20062" bIns="100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28988"/>
            <a:ext cx="7435850" cy="3155950"/>
          </a:xfrm>
          <a:prstGeom prst="rect">
            <a:avLst/>
          </a:prstGeom>
        </p:spPr>
        <p:txBody>
          <a:bodyPr vert="horz" lIns="20062" tIns="10031" rIns="20062" bIns="100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7488" cy="349250"/>
          </a:xfrm>
          <a:prstGeom prst="rect">
            <a:avLst/>
          </a:prstGeom>
        </p:spPr>
        <p:txBody>
          <a:bodyPr vert="horz" lIns="20062" tIns="10031" rIns="20062" bIns="10031" rtlCol="0" anchor="b"/>
          <a:lstStyle>
            <a:lvl1pPr algn="l">
              <a:defRPr sz="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7487" cy="349250"/>
          </a:xfrm>
          <a:prstGeom prst="rect">
            <a:avLst/>
          </a:prstGeom>
        </p:spPr>
        <p:txBody>
          <a:bodyPr vert="horz" lIns="20062" tIns="10031" rIns="20062" bIns="10031" rtlCol="0" anchor="b"/>
          <a:lstStyle>
            <a:lvl1pPr algn="r">
              <a:defRPr sz="300"/>
            </a:lvl1pPr>
          </a:lstStyle>
          <a:p>
            <a:pPr>
              <a:defRPr/>
            </a:pPr>
            <a:fld id="{B4C89677-0636-4F7D-8E45-6997A3D618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04" kern="1200">
        <a:solidFill>
          <a:schemeClr val="tx1"/>
        </a:solidFill>
        <a:latin typeface="+mn-lt"/>
        <a:ea typeface="+mn-ea"/>
        <a:cs typeface="+mn-cs"/>
      </a:defRPr>
    </a:lvl1pPr>
    <a:lvl2pPr marL="268331" algn="l" rtl="0" eaLnBrk="0" fontAlgn="base" hangingPunct="0">
      <a:spcBef>
        <a:spcPct val="30000"/>
      </a:spcBef>
      <a:spcAft>
        <a:spcPct val="0"/>
      </a:spcAft>
      <a:defRPr sz="704" kern="1200">
        <a:solidFill>
          <a:schemeClr val="tx1"/>
        </a:solidFill>
        <a:latin typeface="+mn-lt"/>
        <a:ea typeface="+mn-ea"/>
        <a:cs typeface="+mn-cs"/>
      </a:defRPr>
    </a:lvl2pPr>
    <a:lvl3pPr marL="536661" algn="l" rtl="0" eaLnBrk="0" fontAlgn="base" hangingPunct="0">
      <a:spcBef>
        <a:spcPct val="30000"/>
      </a:spcBef>
      <a:spcAft>
        <a:spcPct val="0"/>
      </a:spcAft>
      <a:defRPr sz="704" kern="1200">
        <a:solidFill>
          <a:schemeClr val="tx1"/>
        </a:solidFill>
        <a:latin typeface="+mn-lt"/>
        <a:ea typeface="+mn-ea"/>
        <a:cs typeface="+mn-cs"/>
      </a:defRPr>
    </a:lvl3pPr>
    <a:lvl4pPr marL="804992" algn="l" rtl="0" eaLnBrk="0" fontAlgn="base" hangingPunct="0">
      <a:spcBef>
        <a:spcPct val="30000"/>
      </a:spcBef>
      <a:spcAft>
        <a:spcPct val="0"/>
      </a:spcAft>
      <a:defRPr sz="704" kern="1200">
        <a:solidFill>
          <a:schemeClr val="tx1"/>
        </a:solidFill>
        <a:latin typeface="+mn-lt"/>
        <a:ea typeface="+mn-ea"/>
        <a:cs typeface="+mn-cs"/>
      </a:defRPr>
    </a:lvl4pPr>
    <a:lvl5pPr marL="1073323" algn="l" rtl="0" eaLnBrk="0" fontAlgn="base" hangingPunct="0">
      <a:spcBef>
        <a:spcPct val="30000"/>
      </a:spcBef>
      <a:spcAft>
        <a:spcPct val="0"/>
      </a:spcAft>
      <a:defRPr sz="704" kern="1200">
        <a:solidFill>
          <a:schemeClr val="tx1"/>
        </a:solidFill>
        <a:latin typeface="+mn-lt"/>
        <a:ea typeface="+mn-ea"/>
        <a:cs typeface="+mn-cs"/>
      </a:defRPr>
    </a:lvl5pPr>
    <a:lvl6pPr marL="1341653" algn="l" defTabSz="536661" rtl="0" eaLnBrk="1" latinLnBrk="0" hangingPunct="1">
      <a:defRPr sz="704" kern="1200">
        <a:solidFill>
          <a:schemeClr val="tx1"/>
        </a:solidFill>
        <a:latin typeface="+mn-lt"/>
        <a:ea typeface="+mn-ea"/>
        <a:cs typeface="+mn-cs"/>
      </a:defRPr>
    </a:lvl6pPr>
    <a:lvl7pPr marL="1609984" algn="l" defTabSz="536661" rtl="0" eaLnBrk="1" latinLnBrk="0" hangingPunct="1">
      <a:defRPr sz="704" kern="1200">
        <a:solidFill>
          <a:schemeClr val="tx1"/>
        </a:solidFill>
        <a:latin typeface="+mn-lt"/>
        <a:ea typeface="+mn-ea"/>
        <a:cs typeface="+mn-cs"/>
      </a:defRPr>
    </a:lvl7pPr>
    <a:lvl8pPr marL="1878315" algn="l" defTabSz="536661" rtl="0" eaLnBrk="1" latinLnBrk="0" hangingPunct="1">
      <a:defRPr sz="704" kern="1200">
        <a:solidFill>
          <a:schemeClr val="tx1"/>
        </a:solidFill>
        <a:latin typeface="+mn-lt"/>
        <a:ea typeface="+mn-ea"/>
        <a:cs typeface="+mn-cs"/>
      </a:defRPr>
    </a:lvl8pPr>
    <a:lvl9pPr marL="2146645" algn="l" defTabSz="536661" rtl="0" eaLnBrk="1" latinLnBrk="0" hangingPunct="1">
      <a:defRPr sz="7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019300" y="525463"/>
            <a:ext cx="5257800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50F54E-324E-4420-A58C-1451A26E1E91}" type="slidenum">
              <a:rPr lang="en-US" sz="300" smtClean="0"/>
              <a:pPr/>
              <a:t>1</a:t>
            </a:fld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56588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7" y="5113338"/>
            <a:ext cx="27979687" cy="3527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9326563"/>
            <a:ext cx="23043356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266708" indent="0" algn="ctr">
              <a:buNone/>
              <a:defRPr/>
            </a:lvl2pPr>
            <a:lvl3pPr marL="533415" indent="0" algn="ctr">
              <a:buNone/>
              <a:defRPr/>
            </a:lvl3pPr>
            <a:lvl4pPr marL="800123" indent="0" algn="ctr">
              <a:buNone/>
              <a:defRPr/>
            </a:lvl4pPr>
            <a:lvl5pPr marL="1066831" indent="0" algn="ctr">
              <a:buNone/>
              <a:defRPr/>
            </a:lvl5pPr>
            <a:lvl6pPr marL="1333538" indent="0" algn="ctr">
              <a:buNone/>
              <a:defRPr/>
            </a:lvl6pPr>
            <a:lvl7pPr marL="1600246" indent="0" algn="ctr">
              <a:buNone/>
              <a:defRPr/>
            </a:lvl7pPr>
            <a:lvl8pPr marL="1866954" indent="0" algn="ctr">
              <a:buNone/>
              <a:defRPr/>
            </a:lvl8pPr>
            <a:lvl9pPr marL="213366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E9746-3E67-4984-B2FE-1AF1BA1634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46AF8-960E-4160-8BB5-686F276EDF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3" y="1462087"/>
            <a:ext cx="6994922" cy="1316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166" y="1462087"/>
            <a:ext cx="20872846" cy="1316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89B9D-719E-42D8-8020-085B69862E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4A587-5FAF-42E6-BE45-17C25F99A9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0576720"/>
            <a:ext cx="27980879" cy="3268663"/>
          </a:xfrm>
        </p:spPr>
        <p:txBody>
          <a:bodyPr anchor="t"/>
          <a:lstStyle>
            <a:lvl1pPr algn="l">
              <a:defRPr sz="233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6976269"/>
            <a:ext cx="27980879" cy="3600450"/>
          </a:xfrm>
        </p:spPr>
        <p:txBody>
          <a:bodyPr anchor="b"/>
          <a:lstStyle>
            <a:lvl1pPr marL="0" indent="0">
              <a:buNone/>
              <a:defRPr sz="1167"/>
            </a:lvl1pPr>
            <a:lvl2pPr marL="266708" indent="0">
              <a:buNone/>
              <a:defRPr sz="1050"/>
            </a:lvl2pPr>
            <a:lvl3pPr marL="533415" indent="0">
              <a:buNone/>
              <a:defRPr sz="934"/>
            </a:lvl3pPr>
            <a:lvl4pPr marL="800123" indent="0">
              <a:buNone/>
              <a:defRPr sz="816"/>
            </a:lvl4pPr>
            <a:lvl5pPr marL="1066831" indent="0">
              <a:buNone/>
              <a:defRPr sz="816"/>
            </a:lvl5pPr>
            <a:lvl6pPr marL="1333538" indent="0">
              <a:buNone/>
              <a:defRPr sz="816"/>
            </a:lvl6pPr>
            <a:lvl7pPr marL="1600246" indent="0">
              <a:buNone/>
              <a:defRPr sz="816"/>
            </a:lvl7pPr>
            <a:lvl8pPr marL="1866954" indent="0">
              <a:buNone/>
              <a:defRPr sz="816"/>
            </a:lvl8pPr>
            <a:lvl9pPr marL="2133661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8EA6C-4A5C-449A-8168-A4D2F9419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166" y="4755357"/>
            <a:ext cx="13933884" cy="9875044"/>
          </a:xfrm>
        </p:spPr>
        <p:txBody>
          <a:bodyPr/>
          <a:lstStyle>
            <a:lvl1pPr>
              <a:defRPr sz="1634"/>
            </a:lvl1pPr>
            <a:lvl2pPr>
              <a:defRPr sz="1400"/>
            </a:lvl2pPr>
            <a:lvl3pPr>
              <a:defRPr sz="1167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1" y="4755357"/>
            <a:ext cx="13933885" cy="9875044"/>
          </a:xfrm>
        </p:spPr>
        <p:txBody>
          <a:bodyPr/>
          <a:lstStyle>
            <a:lvl1pPr>
              <a:defRPr sz="1634"/>
            </a:lvl1pPr>
            <a:lvl2pPr>
              <a:defRPr sz="1400"/>
            </a:lvl2pPr>
            <a:lvl3pPr>
              <a:defRPr sz="1167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4A3CC-8336-4978-A66C-FB77D18E1F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9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658813"/>
            <a:ext cx="29627513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3684588"/>
            <a:ext cx="14544675" cy="15351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8" indent="0">
              <a:buNone/>
              <a:defRPr sz="1167" b="1"/>
            </a:lvl2pPr>
            <a:lvl3pPr marL="533415" indent="0">
              <a:buNone/>
              <a:defRPr sz="1050" b="1"/>
            </a:lvl3pPr>
            <a:lvl4pPr marL="800123" indent="0">
              <a:buNone/>
              <a:defRPr sz="934" b="1"/>
            </a:lvl4pPr>
            <a:lvl5pPr marL="1066831" indent="0">
              <a:buNone/>
              <a:defRPr sz="934" b="1"/>
            </a:lvl5pPr>
            <a:lvl6pPr marL="1333538" indent="0">
              <a:buNone/>
              <a:defRPr sz="934" b="1"/>
            </a:lvl6pPr>
            <a:lvl7pPr marL="1600246" indent="0">
              <a:buNone/>
              <a:defRPr sz="934" b="1"/>
            </a:lvl7pPr>
            <a:lvl8pPr marL="1866954" indent="0">
              <a:buNone/>
              <a:defRPr sz="934" b="1"/>
            </a:lvl8pPr>
            <a:lvl9pPr marL="2133661" indent="0">
              <a:buNone/>
              <a:defRPr sz="9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5219700"/>
            <a:ext cx="14544675" cy="9482932"/>
          </a:xfrm>
        </p:spPr>
        <p:txBody>
          <a:bodyPr/>
          <a:lstStyle>
            <a:lvl1pPr>
              <a:defRPr sz="1400"/>
            </a:lvl1pPr>
            <a:lvl2pPr>
              <a:defRPr sz="1167"/>
            </a:lvl2pPr>
            <a:lvl3pPr>
              <a:defRPr sz="1050"/>
            </a:lvl3pPr>
            <a:lvl4pPr>
              <a:defRPr sz="934"/>
            </a:lvl4pPr>
            <a:lvl5pPr>
              <a:defRPr sz="934"/>
            </a:lvl5pPr>
            <a:lvl6pPr>
              <a:defRPr sz="934"/>
            </a:lvl6pPr>
            <a:lvl7pPr>
              <a:defRPr sz="934"/>
            </a:lvl7pPr>
            <a:lvl8pPr>
              <a:defRPr sz="934"/>
            </a:lvl8pPr>
            <a:lvl9pPr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9" y="3684588"/>
            <a:ext cx="14550628" cy="15351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8" indent="0">
              <a:buNone/>
              <a:defRPr sz="1167" b="1"/>
            </a:lvl2pPr>
            <a:lvl3pPr marL="533415" indent="0">
              <a:buNone/>
              <a:defRPr sz="1050" b="1"/>
            </a:lvl3pPr>
            <a:lvl4pPr marL="800123" indent="0">
              <a:buNone/>
              <a:defRPr sz="934" b="1"/>
            </a:lvl4pPr>
            <a:lvl5pPr marL="1066831" indent="0">
              <a:buNone/>
              <a:defRPr sz="934" b="1"/>
            </a:lvl5pPr>
            <a:lvl6pPr marL="1333538" indent="0">
              <a:buNone/>
              <a:defRPr sz="934" b="1"/>
            </a:lvl6pPr>
            <a:lvl7pPr marL="1600246" indent="0">
              <a:buNone/>
              <a:defRPr sz="934" b="1"/>
            </a:lvl7pPr>
            <a:lvl8pPr marL="1866954" indent="0">
              <a:buNone/>
              <a:defRPr sz="934" b="1"/>
            </a:lvl8pPr>
            <a:lvl9pPr marL="2133661" indent="0">
              <a:buNone/>
              <a:defRPr sz="9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9" y="5219700"/>
            <a:ext cx="14550628" cy="9482932"/>
          </a:xfrm>
        </p:spPr>
        <p:txBody>
          <a:bodyPr/>
          <a:lstStyle>
            <a:lvl1pPr>
              <a:defRPr sz="1400"/>
            </a:lvl1pPr>
            <a:lvl2pPr>
              <a:defRPr sz="1167"/>
            </a:lvl2pPr>
            <a:lvl3pPr>
              <a:defRPr sz="1050"/>
            </a:lvl3pPr>
            <a:lvl4pPr>
              <a:defRPr sz="934"/>
            </a:lvl4pPr>
            <a:lvl5pPr>
              <a:defRPr sz="934"/>
            </a:lvl5pPr>
            <a:lvl6pPr>
              <a:defRPr sz="934"/>
            </a:lvl6pPr>
            <a:lvl7pPr>
              <a:defRPr sz="934"/>
            </a:lvl7pPr>
            <a:lvl8pPr>
              <a:defRPr sz="934"/>
            </a:lvl8pPr>
            <a:lvl9pPr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8A453-5BDB-4A82-A97B-AE3AC9DF9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2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6625C-FC05-44C9-AD1B-5BE1C448AF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A2B76-BBD0-4131-9F1A-F9B85BA33A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8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655637"/>
            <a:ext cx="10829925" cy="2788444"/>
          </a:xfrm>
        </p:spPr>
        <p:txBody>
          <a:bodyPr anchor="b"/>
          <a:lstStyle>
            <a:lvl1pPr algn="l">
              <a:defRPr sz="11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655638"/>
            <a:ext cx="18402300" cy="14046994"/>
          </a:xfrm>
        </p:spPr>
        <p:txBody>
          <a:bodyPr/>
          <a:lstStyle>
            <a:lvl1pPr>
              <a:defRPr sz="1867"/>
            </a:lvl1pPr>
            <a:lvl2pPr>
              <a:defRPr sz="1634"/>
            </a:lvl2pPr>
            <a:lvl3pPr>
              <a:defRPr sz="1400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3444082"/>
            <a:ext cx="10829925" cy="11258550"/>
          </a:xfrm>
        </p:spPr>
        <p:txBody>
          <a:bodyPr/>
          <a:lstStyle>
            <a:lvl1pPr marL="0" indent="0">
              <a:buNone/>
              <a:defRPr sz="816"/>
            </a:lvl1pPr>
            <a:lvl2pPr marL="266708" indent="0">
              <a:buNone/>
              <a:defRPr sz="700"/>
            </a:lvl2pPr>
            <a:lvl3pPr marL="533415" indent="0">
              <a:buNone/>
              <a:defRPr sz="584"/>
            </a:lvl3pPr>
            <a:lvl4pPr marL="800123" indent="0">
              <a:buNone/>
              <a:defRPr sz="525"/>
            </a:lvl4pPr>
            <a:lvl5pPr marL="1066831" indent="0">
              <a:buNone/>
              <a:defRPr sz="525"/>
            </a:lvl5pPr>
            <a:lvl6pPr marL="1333538" indent="0">
              <a:buNone/>
              <a:defRPr sz="525"/>
            </a:lvl6pPr>
            <a:lvl7pPr marL="1600246" indent="0">
              <a:buNone/>
              <a:defRPr sz="525"/>
            </a:lvl7pPr>
            <a:lvl8pPr marL="1866954" indent="0">
              <a:buNone/>
              <a:defRPr sz="525"/>
            </a:lvl8pPr>
            <a:lvl9pPr marL="2133661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0D8EB-A991-429A-9F15-1E5050711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7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11521282"/>
            <a:ext cx="19751278" cy="1360488"/>
          </a:xfrm>
        </p:spPr>
        <p:txBody>
          <a:bodyPr anchor="b"/>
          <a:lstStyle>
            <a:lvl1pPr algn="l">
              <a:defRPr sz="11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1470819"/>
            <a:ext cx="19751278" cy="9875044"/>
          </a:xfrm>
        </p:spPr>
        <p:txBody>
          <a:bodyPr/>
          <a:lstStyle>
            <a:lvl1pPr marL="0" indent="0">
              <a:buNone/>
              <a:defRPr sz="1867"/>
            </a:lvl1pPr>
            <a:lvl2pPr marL="266708" indent="0">
              <a:buNone/>
              <a:defRPr sz="1634"/>
            </a:lvl2pPr>
            <a:lvl3pPr marL="533415" indent="0">
              <a:buNone/>
              <a:defRPr sz="1400"/>
            </a:lvl3pPr>
            <a:lvl4pPr marL="800123" indent="0">
              <a:buNone/>
              <a:defRPr sz="1167"/>
            </a:lvl4pPr>
            <a:lvl5pPr marL="1066831" indent="0">
              <a:buNone/>
              <a:defRPr sz="1167"/>
            </a:lvl5pPr>
            <a:lvl6pPr marL="1333538" indent="0">
              <a:buNone/>
              <a:defRPr sz="1167"/>
            </a:lvl6pPr>
            <a:lvl7pPr marL="1600246" indent="0">
              <a:buNone/>
              <a:defRPr sz="1167"/>
            </a:lvl7pPr>
            <a:lvl8pPr marL="1866954" indent="0">
              <a:buNone/>
              <a:defRPr sz="1167"/>
            </a:lvl8pPr>
            <a:lvl9pPr marL="2133661" indent="0">
              <a:buNone/>
              <a:defRPr sz="1167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12881770"/>
            <a:ext cx="19751278" cy="1931194"/>
          </a:xfrm>
        </p:spPr>
        <p:txBody>
          <a:bodyPr/>
          <a:lstStyle>
            <a:lvl1pPr marL="0" indent="0">
              <a:buNone/>
              <a:defRPr sz="816"/>
            </a:lvl1pPr>
            <a:lvl2pPr marL="266708" indent="0">
              <a:buNone/>
              <a:defRPr sz="700"/>
            </a:lvl2pPr>
            <a:lvl3pPr marL="533415" indent="0">
              <a:buNone/>
              <a:defRPr sz="584"/>
            </a:lvl3pPr>
            <a:lvl4pPr marL="800123" indent="0">
              <a:buNone/>
              <a:defRPr sz="525"/>
            </a:lvl4pPr>
            <a:lvl5pPr marL="1066831" indent="0">
              <a:buNone/>
              <a:defRPr sz="525"/>
            </a:lvl5pPr>
            <a:lvl6pPr marL="1333538" indent="0">
              <a:buNone/>
              <a:defRPr sz="525"/>
            </a:lvl6pPr>
            <a:lvl7pPr marL="1600246" indent="0">
              <a:buNone/>
              <a:defRPr sz="525"/>
            </a:lvl7pPr>
            <a:lvl8pPr marL="1866954" indent="0">
              <a:buNone/>
              <a:defRPr sz="525"/>
            </a:lvl8pPr>
            <a:lvl9pPr marL="2133661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D1F85-FC8E-4B63-A86C-FC56C2C366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167" y="1462088"/>
            <a:ext cx="2798206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84" tIns="219442" rIns="438884" bIns="2194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167" y="4755357"/>
            <a:ext cx="27982069" cy="987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166" y="14997113"/>
            <a:ext cx="6858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3909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835" y="14997113"/>
            <a:ext cx="10422732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3909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2235" y="14997113"/>
            <a:ext cx="6858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3909" b="0"/>
            </a:lvl1pPr>
          </a:lstStyle>
          <a:p>
            <a:pPr>
              <a:defRPr/>
            </a:pPr>
            <a:fld id="{3288BF25-8EA1-41D0-B1F3-3529260375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+mj-lt"/>
          <a:ea typeface="+mj-ea"/>
          <a:cs typeface="+mj-cs"/>
        </a:defRPr>
      </a:lvl1pPr>
      <a:lvl2pPr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2pPr>
      <a:lvl3pPr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3pPr>
      <a:lvl4pPr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4pPr>
      <a:lvl5pPr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5pPr>
      <a:lvl6pPr marL="266708"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6pPr>
      <a:lvl7pPr marL="533415"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7pPr>
      <a:lvl8pPr marL="800123"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8pPr>
      <a:lvl9pPr marL="1066831"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9pPr>
    </p:titleStyle>
    <p:bodyStyle>
      <a:lvl1pPr marL="961259" indent="-961259" algn="l" defTabSz="2559653" rtl="0" eaLnBrk="0" fontAlgn="base" hangingPunct="0">
        <a:spcBef>
          <a:spcPct val="20000"/>
        </a:spcBef>
        <a:spcAft>
          <a:spcPct val="0"/>
        </a:spcAft>
        <a:buChar char="•"/>
        <a:defRPr sz="8926">
          <a:solidFill>
            <a:schemeClr val="tx1"/>
          </a:solidFill>
          <a:latin typeface="+mn-lt"/>
          <a:ea typeface="+mn-ea"/>
          <a:cs typeface="+mn-cs"/>
        </a:defRPr>
      </a:lvl1pPr>
      <a:lvl2pPr marL="2079949" indent="-799197" algn="l" defTabSz="2559653" rtl="0" eaLnBrk="0" fontAlgn="base" hangingPunct="0">
        <a:spcBef>
          <a:spcPct val="20000"/>
        </a:spcBef>
        <a:spcAft>
          <a:spcPct val="0"/>
        </a:spcAft>
        <a:buChar char="–"/>
        <a:defRPr sz="7758">
          <a:solidFill>
            <a:schemeClr val="tx1"/>
          </a:solidFill>
          <a:latin typeface="+mn-lt"/>
        </a:defRPr>
      </a:lvl2pPr>
      <a:lvl3pPr marL="3200492" indent="-640839" algn="l" defTabSz="2559653" rtl="0" eaLnBrk="0" fontAlgn="base" hangingPunct="0">
        <a:spcBef>
          <a:spcPct val="20000"/>
        </a:spcBef>
        <a:spcAft>
          <a:spcPct val="0"/>
        </a:spcAft>
        <a:buChar char="•"/>
        <a:defRPr sz="6767">
          <a:solidFill>
            <a:schemeClr val="tx1"/>
          </a:solidFill>
          <a:latin typeface="+mn-lt"/>
        </a:defRPr>
      </a:lvl3pPr>
      <a:lvl4pPr marL="4479392" indent="-638061" algn="l" defTabSz="2559653" rtl="0" eaLnBrk="0" fontAlgn="base" hangingPunct="0">
        <a:spcBef>
          <a:spcPct val="20000"/>
        </a:spcBef>
        <a:spcAft>
          <a:spcPct val="0"/>
        </a:spcAft>
        <a:buChar char="–"/>
        <a:defRPr sz="5600">
          <a:solidFill>
            <a:schemeClr val="tx1"/>
          </a:solidFill>
          <a:latin typeface="+mn-lt"/>
        </a:defRPr>
      </a:lvl4pPr>
      <a:lvl5pPr marL="5761070" indent="-640839" algn="l" defTabSz="2559653" rtl="0" eaLnBrk="0" fontAlgn="base" hangingPunct="0">
        <a:spcBef>
          <a:spcPct val="20000"/>
        </a:spcBef>
        <a:spcAft>
          <a:spcPct val="0"/>
        </a:spcAft>
        <a:buChar char="»"/>
        <a:defRPr sz="5600">
          <a:solidFill>
            <a:schemeClr val="tx1"/>
          </a:solidFill>
          <a:latin typeface="+mn-lt"/>
        </a:defRPr>
      </a:lvl5pPr>
      <a:lvl6pPr marL="6027778" indent="-640839" algn="l" defTabSz="2559653" rtl="0" eaLnBrk="0" fontAlgn="base" hangingPunct="0">
        <a:spcBef>
          <a:spcPct val="20000"/>
        </a:spcBef>
        <a:spcAft>
          <a:spcPct val="0"/>
        </a:spcAft>
        <a:buChar char="»"/>
        <a:defRPr sz="5600">
          <a:solidFill>
            <a:schemeClr val="tx1"/>
          </a:solidFill>
          <a:latin typeface="+mn-lt"/>
        </a:defRPr>
      </a:lvl6pPr>
      <a:lvl7pPr marL="6294486" indent="-640839" algn="l" defTabSz="2559653" rtl="0" eaLnBrk="0" fontAlgn="base" hangingPunct="0">
        <a:spcBef>
          <a:spcPct val="20000"/>
        </a:spcBef>
        <a:spcAft>
          <a:spcPct val="0"/>
        </a:spcAft>
        <a:buChar char="»"/>
        <a:defRPr sz="5600">
          <a:solidFill>
            <a:schemeClr val="tx1"/>
          </a:solidFill>
          <a:latin typeface="+mn-lt"/>
        </a:defRPr>
      </a:lvl7pPr>
      <a:lvl8pPr marL="6561193" indent="-640839" algn="l" defTabSz="2559653" rtl="0" eaLnBrk="0" fontAlgn="base" hangingPunct="0">
        <a:spcBef>
          <a:spcPct val="20000"/>
        </a:spcBef>
        <a:spcAft>
          <a:spcPct val="0"/>
        </a:spcAft>
        <a:buChar char="»"/>
        <a:defRPr sz="5600">
          <a:solidFill>
            <a:schemeClr val="tx1"/>
          </a:solidFill>
          <a:latin typeface="+mn-lt"/>
        </a:defRPr>
      </a:lvl8pPr>
      <a:lvl9pPr marL="6827901" indent="-640839" algn="l" defTabSz="2559653" rtl="0" eaLnBrk="0" fontAlgn="base" hangingPunct="0">
        <a:spcBef>
          <a:spcPct val="20000"/>
        </a:spcBef>
        <a:spcAft>
          <a:spcPct val="0"/>
        </a:spcAft>
        <a:buChar char="»"/>
        <a:defRPr sz="5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8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415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0123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831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3538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6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954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61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jp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image" Target="../media/image2.jpg"/><Relationship Id="rId9" Type="http://schemas.microsoft.com/office/2007/relationships/diagramDrawing" Target="../diagrams/drawing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51"/>
          <p:cNvSpPr>
            <a:spLocks noChangeArrowheads="1"/>
          </p:cNvSpPr>
          <p:nvPr/>
        </p:nvSpPr>
        <p:spPr bwMode="auto">
          <a:xfrm>
            <a:off x="1081057024" y="1073741824"/>
            <a:ext cx="1073741824" cy="82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777" tIns="65888" rIns="131777" bIns="65888">
            <a:spAutoFit/>
          </a:bodyPr>
          <a:lstStyle/>
          <a:p>
            <a:pPr algn="l" defTabSz="1317795">
              <a:lnSpc>
                <a:spcPct val="100000"/>
              </a:lnSpc>
              <a:spcBef>
                <a:spcPct val="0"/>
              </a:spcBef>
            </a:pPr>
            <a:r>
              <a:rPr lang="en-US" sz="4492" b="0" dirty="0"/>
              <a:t> </a:t>
            </a:r>
            <a:endParaRPr lang="en-US" sz="3442" b="0" dirty="0"/>
          </a:p>
        </p:txBody>
      </p:sp>
      <p:sp>
        <p:nvSpPr>
          <p:cNvPr id="1036" name="Text Box 89"/>
          <p:cNvSpPr txBox="1">
            <a:spLocks noChangeArrowheads="1"/>
          </p:cNvSpPr>
          <p:nvPr/>
        </p:nvSpPr>
        <p:spPr bwMode="auto">
          <a:xfrm>
            <a:off x="14519143" y="-704850"/>
            <a:ext cx="3685646" cy="46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777" tIns="65888" rIns="131777" bIns="65888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3150" dirty="0"/>
          </a:p>
        </p:txBody>
      </p:sp>
      <p:sp>
        <p:nvSpPr>
          <p:cNvPr id="1037" name="Rectangle 90"/>
          <p:cNvSpPr>
            <a:spLocks noChangeArrowheads="1"/>
          </p:cNvSpPr>
          <p:nvPr/>
        </p:nvSpPr>
        <p:spPr bwMode="auto">
          <a:xfrm>
            <a:off x="7801876" y="291625"/>
            <a:ext cx="13659854" cy="1778000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777" tIns="65888" rIns="131777" bIns="65888" anchor="ctr">
            <a:noAutofit/>
          </a:bodyPr>
          <a:lstStyle/>
          <a:p>
            <a:pPr defTabSz="1317795">
              <a:lnSpc>
                <a:spcPct val="100000"/>
              </a:lnSpc>
              <a:spcBef>
                <a:spcPts val="0"/>
              </a:spcBef>
            </a:pPr>
            <a:r>
              <a:rPr lang="en-US" sz="4200" b="0" dirty="0">
                <a:solidFill>
                  <a:srgbClr val="242424"/>
                </a:solidFill>
                <a:cs typeface="Times New Roman" panose="02020603050405020304" pitchFamily="18" charset="0"/>
              </a:rPr>
              <a:t>Have the key factors associated with crimes against Asians and Non-Asians changed in the US before and after COVID?</a:t>
            </a:r>
          </a:p>
          <a:p>
            <a:pPr defTabSz="1317795">
              <a:lnSpc>
                <a:spcPct val="100000"/>
              </a:lnSpc>
              <a:spcBef>
                <a:spcPts val="0"/>
              </a:spcBef>
            </a:pPr>
            <a:r>
              <a:rPr lang="en-US" sz="2800" b="0" dirty="0"/>
              <a:t>JITENDRA SAI KOTA, Dr. Sherry Ni (include contact)</a:t>
            </a:r>
          </a:p>
        </p:txBody>
      </p:sp>
      <p:sp>
        <p:nvSpPr>
          <p:cNvPr id="1039" name="Text Box 729"/>
          <p:cNvSpPr txBox="1">
            <a:spLocks noChangeArrowheads="1"/>
          </p:cNvSpPr>
          <p:nvPr/>
        </p:nvSpPr>
        <p:spPr bwMode="auto">
          <a:xfrm>
            <a:off x="12547601" y="4140200"/>
            <a:ext cx="1357577" cy="46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777" tIns="65888" rIns="131777" bIns="65888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3150" dirty="0"/>
          </a:p>
        </p:txBody>
      </p:sp>
      <p:pic>
        <p:nvPicPr>
          <p:cNvPr id="29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" y="174503"/>
            <a:ext cx="3911591" cy="183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ABFB7A-E13C-415B-8D74-487BA9223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43664" y="181794"/>
            <a:ext cx="1832340" cy="1832340"/>
          </a:xfrm>
          <a:prstGeom prst="rect">
            <a:avLst/>
          </a:prstGeom>
        </p:spPr>
      </p:pic>
      <p:sp>
        <p:nvSpPr>
          <p:cNvPr id="17" name="Text Box 18">
            <a:extLst>
              <a:ext uri="{FF2B5EF4-FFF2-40B4-BE49-F238E27FC236}">
                <a16:creationId xmlns:a16="http://schemas.microsoft.com/office/drawing/2014/main" id="{74419947-A70E-AEDF-56A2-F5AEC828F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63" y="2511786"/>
            <a:ext cx="8076398" cy="556828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442" dirty="0"/>
              <a:t>INTRODUCTION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BD8D342B-3126-2BE1-32A0-019C0C55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03" y="6030237"/>
            <a:ext cx="8046257" cy="556828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442" dirty="0"/>
              <a:t>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76753C-5B1A-BFB6-13EF-0D76D14B02B5}"/>
              </a:ext>
            </a:extLst>
          </p:cNvPr>
          <p:cNvSpPr txBox="1"/>
          <p:nvPr/>
        </p:nvSpPr>
        <p:spPr>
          <a:xfrm>
            <a:off x="607383" y="6889304"/>
            <a:ext cx="7775521" cy="331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Comprehensive crime data.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Includes victim demographics.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Dependent variable: incidents per </a:t>
            </a:r>
          </a:p>
          <a:p>
            <a:pPr algn="l"/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household.</a:t>
            </a:r>
          </a:p>
          <a:p>
            <a:pPr algn="l"/>
            <a:r>
              <a:rPr lang="en-US" sz="2400" b="0" dirty="0">
                <a:solidFill>
                  <a:srgbClr val="0D0D0D"/>
                </a:solidFill>
                <a:cs typeface="Times New Roman" panose="02020603050405020304" pitchFamily="18" charset="0"/>
              </a:rPr>
              <a:t>4. 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Provides nuanced insights.</a:t>
            </a:r>
          </a:p>
          <a:p>
            <a:pPr algn="l"/>
            <a:r>
              <a:rPr lang="en-US" sz="2400" b="0" dirty="0">
                <a:solidFill>
                  <a:srgbClr val="0D0D0D"/>
                </a:solidFill>
                <a:cs typeface="Times New Roman" panose="02020603050405020304" pitchFamily="18" charset="0"/>
              </a:rPr>
              <a:t>5. 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Enables longitudinal analysis.</a:t>
            </a:r>
          </a:p>
          <a:p>
            <a:pPr algn="l"/>
            <a:r>
              <a:rPr lang="en-US" sz="2400" b="0" dirty="0">
                <a:solidFill>
                  <a:srgbClr val="0D0D0D"/>
                </a:solidFill>
                <a:cs typeface="Times New Roman" panose="02020603050405020304" pitchFamily="18" charset="0"/>
              </a:rPr>
              <a:t>6. 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Enhances understanding of crime</a:t>
            </a:r>
          </a:p>
          <a:p>
            <a:pPr algn="l"/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dynamics.</a:t>
            </a: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A224632C-0611-155D-3873-4699EFFBC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04" y="10288990"/>
            <a:ext cx="8046256" cy="556828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442" dirty="0"/>
              <a:t>MOTIVATION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EFE17-18C8-E48F-1F46-A073D5A2A215}"/>
              </a:ext>
            </a:extLst>
          </p:cNvPr>
          <p:cNvSpPr txBox="1"/>
          <p:nvPr/>
        </p:nvSpPr>
        <p:spPr>
          <a:xfrm>
            <a:off x="607383" y="3489551"/>
            <a:ext cx="7469818" cy="24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COVID-19 amplifies hate crimes against Asians.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Not all Asian-targeted crimes stem from hate.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Limited analysis on Asian crime trends.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Statistical and Machine Learning models employed.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Unraveling factors unique to Asian crime rates.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Investigating pre and post-pandemic influences.</a:t>
            </a:r>
          </a:p>
        </p:txBody>
      </p:sp>
      <p:sp>
        <p:nvSpPr>
          <p:cNvPr id="49" name="Text Box 18">
            <a:extLst>
              <a:ext uri="{FF2B5EF4-FFF2-40B4-BE49-F238E27FC236}">
                <a16:creationId xmlns:a16="http://schemas.microsoft.com/office/drawing/2014/main" id="{8ADF3E31-5083-0A79-0D83-FDFD414D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472" y="2485591"/>
            <a:ext cx="8046256" cy="556828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442" dirty="0"/>
              <a:t>METHODOLOGY</a:t>
            </a:r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EA299641-0024-7692-8ACA-8D1C3A894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4037" y="12429522"/>
            <a:ext cx="8790752" cy="556828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442" dirty="0"/>
              <a:t>EXPERIMENTAL ANALYSIS</a:t>
            </a: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5C7957EB-3BAD-A83E-488E-262290BC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5192" y="9928529"/>
            <a:ext cx="7953314" cy="556828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442" dirty="0"/>
              <a:t>DISCUSSION on MODELS</a:t>
            </a:r>
          </a:p>
        </p:txBody>
      </p:sp>
      <p:sp>
        <p:nvSpPr>
          <p:cNvPr id="52" name="Text Box 18">
            <a:extLst>
              <a:ext uri="{FF2B5EF4-FFF2-40B4-BE49-F238E27FC236}">
                <a16:creationId xmlns:a16="http://schemas.microsoft.com/office/drawing/2014/main" id="{1A529D19-133D-0215-AB74-2EEA0B828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14" y="174503"/>
            <a:ext cx="7716654" cy="556828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442" dirty="0"/>
              <a:t>KEY FACTORS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835D61-BB69-12A4-82AF-DF873E3C97A7}"/>
              </a:ext>
            </a:extLst>
          </p:cNvPr>
          <p:cNvSpPr txBox="1"/>
          <p:nvPr/>
        </p:nvSpPr>
        <p:spPr>
          <a:xfrm>
            <a:off x="25128113" y="10662095"/>
            <a:ext cx="7437161" cy="25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Linear Regression struggled due to count-based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Poisson better but outmatched by ML models (RF, XG Boost).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CNN (20 variables) outperformed RF, XG Boost; NB excelled among 20-variable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Comparing CNN (all variables) to NB may be biased.</a:t>
            </a:r>
          </a:p>
          <a:p>
            <a:pPr algn="l">
              <a:buFont typeface="+mj-lt"/>
              <a:buAutoNum type="arabicPeriod"/>
            </a:pPr>
            <a:endParaRPr lang="en-US" sz="2400" b="0" i="0" u="none" strike="noStrike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58" name="Text Box 18">
            <a:extLst>
              <a:ext uri="{FF2B5EF4-FFF2-40B4-BE49-F238E27FC236}">
                <a16:creationId xmlns:a16="http://schemas.microsoft.com/office/drawing/2014/main" id="{68DFF000-F2A0-6AA9-F0F5-16F57B98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14" y="13310769"/>
            <a:ext cx="7716654" cy="556828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442" dirty="0"/>
              <a:t>CONCLUSION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B6CCA4-60E0-94F9-7814-17E974E664CF}"/>
              </a:ext>
            </a:extLst>
          </p:cNvPr>
          <p:cNvSpPr txBox="1"/>
          <p:nvPr/>
        </p:nvSpPr>
        <p:spPr>
          <a:xfrm>
            <a:off x="25056507" y="14117794"/>
            <a:ext cx="7437161" cy="220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This study shows that irrespective of the dataset size, traditional statistical models can still be applied efficiently to certain problems in a more effective way than the Machine Learning Models. </a:t>
            </a:r>
          </a:p>
          <a:p>
            <a:pPr algn="l"/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Also, they make for better </a:t>
            </a:r>
            <a:r>
              <a:rPr lang="en-US" sz="2400" b="0" i="0" u="none" strike="noStrike" dirty="0" err="1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explainability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, because with SHAP values, one can only talk about the negative and positive impacts, but quantifying them with respect to the actual values is much harder.</a:t>
            </a:r>
          </a:p>
        </p:txBody>
      </p:sp>
      <p:graphicFrame>
        <p:nvGraphicFramePr>
          <p:cNvPr id="1032" name="Diagram 1031">
            <a:extLst>
              <a:ext uri="{FF2B5EF4-FFF2-40B4-BE49-F238E27FC236}">
                <a16:creationId xmlns:a16="http://schemas.microsoft.com/office/drawing/2014/main" id="{B1122942-7987-2571-9D76-7AAF8A275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093650"/>
              </p:ext>
            </p:extLst>
          </p:nvPr>
        </p:nvGraphicFramePr>
        <p:xfrm>
          <a:off x="25131539" y="856429"/>
          <a:ext cx="7437161" cy="8947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Picture 1" descr="A graph showing the average annual asian vs non-asian crime rate&#10;&#10;Description automatically generated">
            <a:extLst>
              <a:ext uri="{FF2B5EF4-FFF2-40B4-BE49-F238E27FC236}">
                <a16:creationId xmlns:a16="http://schemas.microsoft.com/office/drawing/2014/main" id="{AC0E84AC-17C9-E3A6-6044-58161705CD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0" y="10942325"/>
            <a:ext cx="8046256" cy="519742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FF27499-8C44-F171-1A41-1C0DB6534221}"/>
              </a:ext>
            </a:extLst>
          </p:cNvPr>
          <p:cNvSpPr/>
          <p:nvPr/>
        </p:nvSpPr>
        <p:spPr bwMode="auto">
          <a:xfrm>
            <a:off x="8005114" y="14139113"/>
            <a:ext cx="457200" cy="681654"/>
          </a:xfrm>
          <a:prstGeom prst="ellipse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94D0780-CF31-0235-8F2A-F1D017B25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14" y="6823799"/>
            <a:ext cx="2286000" cy="1200150"/>
          </a:xfrm>
          <a:prstGeom prst="rect">
            <a:avLst/>
          </a:prstGeom>
        </p:spPr>
      </p:pic>
      <p:pic>
        <p:nvPicPr>
          <p:cNvPr id="13" name="Picture 12" descr="A blue and yellow logo&#10;&#10;Description automatically generated">
            <a:extLst>
              <a:ext uri="{FF2B5EF4-FFF2-40B4-BE49-F238E27FC236}">
                <a16:creationId xmlns:a16="http://schemas.microsoft.com/office/drawing/2014/main" id="{AF0ECB26-4A6D-7DF0-2792-E8F039CC94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93" y="8277439"/>
            <a:ext cx="2259999" cy="127124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BA8566D-1FDD-FD13-549C-A9229BBE1D45}"/>
              </a:ext>
            </a:extLst>
          </p:cNvPr>
          <p:cNvSpPr/>
          <p:nvPr/>
        </p:nvSpPr>
        <p:spPr bwMode="auto">
          <a:xfrm>
            <a:off x="838200" y="15618373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B0C07-E1FC-FAF7-F204-A8F1EE49C42F}"/>
              </a:ext>
            </a:extLst>
          </p:cNvPr>
          <p:cNvSpPr/>
          <p:nvPr/>
        </p:nvSpPr>
        <p:spPr bwMode="auto">
          <a:xfrm>
            <a:off x="1100724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CDA81-CB84-E777-35D0-34B947474C60}"/>
              </a:ext>
            </a:extLst>
          </p:cNvPr>
          <p:cNvSpPr/>
          <p:nvPr/>
        </p:nvSpPr>
        <p:spPr bwMode="auto">
          <a:xfrm>
            <a:off x="1371600" y="15618373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FD83-4434-117E-03CA-05F3DDBEE16F}"/>
              </a:ext>
            </a:extLst>
          </p:cNvPr>
          <p:cNvSpPr/>
          <p:nvPr/>
        </p:nvSpPr>
        <p:spPr bwMode="auto">
          <a:xfrm>
            <a:off x="1637777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D79AF1-DB9F-4C36-DDCE-9EFA50090932}"/>
              </a:ext>
            </a:extLst>
          </p:cNvPr>
          <p:cNvSpPr/>
          <p:nvPr/>
        </p:nvSpPr>
        <p:spPr bwMode="auto">
          <a:xfrm>
            <a:off x="1897691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3DFCD8-B47A-3644-3FF8-7667D0FE3D14}"/>
              </a:ext>
            </a:extLst>
          </p:cNvPr>
          <p:cNvSpPr/>
          <p:nvPr/>
        </p:nvSpPr>
        <p:spPr bwMode="auto">
          <a:xfrm>
            <a:off x="2356227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5524EB-C70C-2A2E-7371-14300F887316}"/>
              </a:ext>
            </a:extLst>
          </p:cNvPr>
          <p:cNvSpPr/>
          <p:nvPr/>
        </p:nvSpPr>
        <p:spPr bwMode="auto">
          <a:xfrm>
            <a:off x="2626061" y="15618372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53E5C7-6938-187E-9F95-E1ABC8B65316}"/>
              </a:ext>
            </a:extLst>
          </p:cNvPr>
          <p:cNvSpPr/>
          <p:nvPr/>
        </p:nvSpPr>
        <p:spPr bwMode="auto">
          <a:xfrm>
            <a:off x="3109649" y="15632861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52E4D6-3B78-A44A-1E64-256FEF1E5587}"/>
              </a:ext>
            </a:extLst>
          </p:cNvPr>
          <p:cNvSpPr/>
          <p:nvPr/>
        </p:nvSpPr>
        <p:spPr bwMode="auto">
          <a:xfrm>
            <a:off x="5554059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B5F65F-4988-44DB-133D-A0753632F6C9}"/>
              </a:ext>
            </a:extLst>
          </p:cNvPr>
          <p:cNvSpPr/>
          <p:nvPr/>
        </p:nvSpPr>
        <p:spPr bwMode="auto">
          <a:xfrm>
            <a:off x="7789039" y="15628563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DCBCB7-B408-4C46-C4C0-C1974E1F7CD6}"/>
              </a:ext>
            </a:extLst>
          </p:cNvPr>
          <p:cNvSpPr/>
          <p:nvPr/>
        </p:nvSpPr>
        <p:spPr bwMode="auto">
          <a:xfrm>
            <a:off x="8069699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90F01E-8BD6-A298-315F-28D9DB5E9533}"/>
              </a:ext>
            </a:extLst>
          </p:cNvPr>
          <p:cNvCxnSpPr/>
          <p:nvPr/>
        </p:nvCxnSpPr>
        <p:spPr bwMode="auto">
          <a:xfrm>
            <a:off x="16078200" y="769018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41EB86D-F993-9E88-3BE1-61A6B708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97306"/>
              </p:ext>
            </p:extLst>
          </p:nvPr>
        </p:nvGraphicFramePr>
        <p:xfrm>
          <a:off x="8698568" y="13113174"/>
          <a:ext cx="9506222" cy="302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442">
                  <a:extLst>
                    <a:ext uri="{9D8B030D-6E8A-4147-A177-3AD203B41FA5}">
                      <a16:colId xmlns:a16="http://schemas.microsoft.com/office/drawing/2014/main" val="72178656"/>
                    </a:ext>
                  </a:extLst>
                </a:gridCol>
                <a:gridCol w="1049942">
                  <a:extLst>
                    <a:ext uri="{9D8B030D-6E8A-4147-A177-3AD203B41FA5}">
                      <a16:colId xmlns:a16="http://schemas.microsoft.com/office/drawing/2014/main" val="67332605"/>
                    </a:ext>
                  </a:extLst>
                </a:gridCol>
                <a:gridCol w="1596940">
                  <a:extLst>
                    <a:ext uri="{9D8B030D-6E8A-4147-A177-3AD203B41FA5}">
                      <a16:colId xmlns:a16="http://schemas.microsoft.com/office/drawing/2014/main" val="3472427203"/>
                    </a:ext>
                  </a:extLst>
                </a:gridCol>
                <a:gridCol w="925124">
                  <a:extLst>
                    <a:ext uri="{9D8B030D-6E8A-4147-A177-3AD203B41FA5}">
                      <a16:colId xmlns:a16="http://schemas.microsoft.com/office/drawing/2014/main" val="4123543166"/>
                    </a:ext>
                  </a:extLst>
                </a:gridCol>
                <a:gridCol w="1150286">
                  <a:extLst>
                    <a:ext uri="{9D8B030D-6E8A-4147-A177-3AD203B41FA5}">
                      <a16:colId xmlns:a16="http://schemas.microsoft.com/office/drawing/2014/main" val="1253525035"/>
                    </a:ext>
                  </a:extLst>
                </a:gridCol>
                <a:gridCol w="1449214">
                  <a:extLst>
                    <a:ext uri="{9D8B030D-6E8A-4147-A177-3AD203B41FA5}">
                      <a16:colId xmlns:a16="http://schemas.microsoft.com/office/drawing/2014/main" val="2040297557"/>
                    </a:ext>
                  </a:extLst>
                </a:gridCol>
                <a:gridCol w="2090274">
                  <a:extLst>
                    <a:ext uri="{9D8B030D-6E8A-4147-A177-3AD203B41FA5}">
                      <a16:colId xmlns:a16="http://schemas.microsoft.com/office/drawing/2014/main" val="2877183553"/>
                    </a:ext>
                  </a:extLst>
                </a:gridCol>
              </a:tblGrid>
              <a:tr h="739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Poisson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(MSE,MAE)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Negative Binomial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(MSE,MAE)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CNN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(MSE,MAE)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CNN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(MSE,MAE)(20)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Random Forest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(MSE,MAE)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XG Boost Regressor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(MSE,MAE)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3230141"/>
                  </a:ext>
                </a:extLst>
              </a:tr>
              <a:tr h="739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NON-ASIAN (2019)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0.232, 0.258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0.108, 0.127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0.099, 0.115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0.108, 0.130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0.109, 0.127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0.109, 0.127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8523915"/>
                  </a:ext>
                </a:extLst>
              </a:tr>
              <a:tr h="400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ASIAN (2019)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0.073, 0.104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0.072, 0.103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0.071, 0.109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0.131, 0.290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0.075, 0.104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0.076, 0.104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263769"/>
                  </a:ext>
                </a:extLst>
              </a:tr>
              <a:tr h="739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NON-ASIAN (2021)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0.284, 0.312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0.097, 0.116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0.082, 0.096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0.097, 0.121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0.098, 0.116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0.098, 0.116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4154719"/>
                  </a:ext>
                </a:extLst>
              </a:tr>
              <a:tr h="400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ASIAN (2021)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0.507, 0.524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0.078, 0.109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0.077, 0.119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0.217, 0.425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0.080, 0.110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0.080, 0.110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466680"/>
                  </a:ext>
                </a:extLst>
              </a:tr>
            </a:tbl>
          </a:graphicData>
        </a:graphic>
      </p:graphicFrame>
      <p:pic>
        <p:nvPicPr>
          <p:cNvPr id="55" name="Picture 54" descr="A graph with a line&#10;&#10;Description automatically generated">
            <a:extLst>
              <a:ext uri="{FF2B5EF4-FFF2-40B4-BE49-F238E27FC236}">
                <a16:creationId xmlns:a16="http://schemas.microsoft.com/office/drawing/2014/main" id="{8E5CA570-7460-4E10-84F7-0073251CDA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446" y="7944632"/>
            <a:ext cx="5398479" cy="4318783"/>
          </a:xfrm>
          <a:prstGeom prst="rect">
            <a:avLst/>
          </a:prstGeom>
        </p:spPr>
      </p:pic>
      <p:pic>
        <p:nvPicPr>
          <p:cNvPr id="61" name="Picture 60" descr="A graph with a line&#10;&#10;Description automatically generated">
            <a:extLst>
              <a:ext uri="{FF2B5EF4-FFF2-40B4-BE49-F238E27FC236}">
                <a16:creationId xmlns:a16="http://schemas.microsoft.com/office/drawing/2014/main" id="{2CD603FD-F786-15F2-0E16-A4822EA2D5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033" y="7935575"/>
            <a:ext cx="5339725" cy="4271780"/>
          </a:xfrm>
          <a:prstGeom prst="rect">
            <a:avLst/>
          </a:prstGeom>
        </p:spPr>
      </p:pic>
      <p:sp>
        <p:nvSpPr>
          <p:cNvPr id="62" name="Text Box 18">
            <a:extLst>
              <a:ext uri="{FF2B5EF4-FFF2-40B4-BE49-F238E27FC236}">
                <a16:creationId xmlns:a16="http://schemas.microsoft.com/office/drawing/2014/main" id="{B4E98523-113F-2072-271B-B28470ABE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5508" y="7593195"/>
            <a:ext cx="8869281" cy="556833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442" dirty="0"/>
              <a:t>VARIANCE PROPORTION GRAPHS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1440D0-8E01-EEE1-8733-8E8FFCEA09E7}"/>
              </a:ext>
            </a:extLst>
          </p:cNvPr>
          <p:cNvSpPr txBox="1"/>
          <p:nvPr/>
        </p:nvSpPr>
        <p:spPr>
          <a:xfrm>
            <a:off x="8669777" y="12116557"/>
            <a:ext cx="5181600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Non-Asians 2021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44CD7CC-20BB-C41B-E569-5E0A35880A5C}"/>
              </a:ext>
            </a:extLst>
          </p:cNvPr>
          <p:cNvSpPr txBox="1"/>
          <p:nvPr/>
        </p:nvSpPr>
        <p:spPr>
          <a:xfrm>
            <a:off x="13648687" y="12021212"/>
            <a:ext cx="5181600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Asians 2021 </a:t>
            </a:r>
          </a:p>
        </p:txBody>
      </p:sp>
      <p:pic>
        <p:nvPicPr>
          <p:cNvPr id="6" name="Picture 5" descr="A qr code with a few squares&#10;&#10;Description automatically generated">
            <a:extLst>
              <a:ext uri="{FF2B5EF4-FFF2-40B4-BE49-F238E27FC236}">
                <a16:creationId xmlns:a16="http://schemas.microsoft.com/office/drawing/2014/main" id="{595C2A08-7000-D3E8-02DB-EACB1C7EBA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328" y="202481"/>
            <a:ext cx="1550434" cy="1550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F66660-DA61-65A1-82C0-153EE9B32A39}"/>
              </a:ext>
            </a:extLst>
          </p:cNvPr>
          <p:cNvSpPr txBox="1"/>
          <p:nvPr/>
        </p:nvSpPr>
        <p:spPr>
          <a:xfrm>
            <a:off x="21443783" y="1838129"/>
            <a:ext cx="1698945" cy="60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LinkedIn URL</a:t>
            </a:r>
          </a:p>
        </p:txBody>
      </p:sp>
      <p:pic>
        <p:nvPicPr>
          <p:cNvPr id="9" name="Picture 8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AE9B184-1C2C-E5EF-FE9F-642C695820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92" y="335759"/>
            <a:ext cx="1792968" cy="1792968"/>
          </a:xfrm>
          <a:prstGeom prst="rect">
            <a:avLst/>
          </a:prstGeom>
        </p:spPr>
      </p:pic>
      <p:pic>
        <p:nvPicPr>
          <p:cNvPr id="36" name="Picture 35" descr="Several squares with text&#10;&#10;Description automatically generated with medium confidence">
            <a:extLst>
              <a:ext uri="{FF2B5EF4-FFF2-40B4-BE49-F238E27FC236}">
                <a16:creationId xmlns:a16="http://schemas.microsoft.com/office/drawing/2014/main" id="{4D0BA17D-7966-667C-53CF-5E26CD8094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25" y="3310101"/>
            <a:ext cx="7826628" cy="3195873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54CE84-528A-AE2E-4597-B971E32A0180}"/>
              </a:ext>
            </a:extLst>
          </p:cNvPr>
          <p:cNvCxnSpPr>
            <a:cxnSpLocks/>
          </p:cNvCxnSpPr>
          <p:nvPr/>
        </p:nvCxnSpPr>
        <p:spPr bwMode="auto">
          <a:xfrm flipV="1">
            <a:off x="16399053" y="4795296"/>
            <a:ext cx="73163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3" name="Picture 42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2337C843-F0CB-4A7B-8074-6FE542E936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690" y="2892046"/>
            <a:ext cx="6872310" cy="5154233"/>
          </a:xfrm>
          <a:prstGeom prst="rect">
            <a:avLst/>
          </a:prstGeom>
        </p:spPr>
      </p:pic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2B609959-2B9D-E972-8911-28B7DC950A15}"/>
              </a:ext>
            </a:extLst>
          </p:cNvPr>
          <p:cNvCxnSpPr>
            <a:cxnSpLocks/>
          </p:cNvCxnSpPr>
          <p:nvPr/>
        </p:nvCxnSpPr>
        <p:spPr bwMode="auto">
          <a:xfrm>
            <a:off x="16764871" y="4795288"/>
            <a:ext cx="3351979" cy="2205353"/>
          </a:xfrm>
          <a:prstGeom prst="bentConnector3">
            <a:avLst>
              <a:gd name="adj1" fmla="val -42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4" name="Text Box 18">
            <a:extLst>
              <a:ext uri="{FF2B5EF4-FFF2-40B4-BE49-F238E27FC236}">
                <a16:creationId xmlns:a16="http://schemas.microsoft.com/office/drawing/2014/main" id="{33341DA1-A0B4-0443-AAD4-71D24D16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9035" y="7593195"/>
            <a:ext cx="6428747" cy="980603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442" dirty="0"/>
              <a:t>POST Model Evaluation Web scraping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CB150B1-186E-2200-6742-22199BAC2C32}"/>
              </a:ext>
            </a:extLst>
          </p:cNvPr>
          <p:cNvSpPr txBox="1"/>
          <p:nvPr/>
        </p:nvSpPr>
        <p:spPr>
          <a:xfrm>
            <a:off x="18440860" y="8797422"/>
            <a:ext cx="6346922" cy="281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dirty="0"/>
              <a:t>Most of the variables used in modeling are categorical in nature.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dirty="0"/>
              <a:t>Knowing the variable description and its category description is crucial in gaining complete knowledge about the factors.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dirty="0"/>
              <a:t>Need to create a new Variable description corpus to describe the dummy coded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pic>
        <p:nvPicPr>
          <p:cNvPr id="1040" name="Picture 1039" descr="A diagram of a variable description&#10;&#10;Description automatically generated">
            <a:extLst>
              <a:ext uri="{FF2B5EF4-FFF2-40B4-BE49-F238E27FC236}">
                <a16:creationId xmlns:a16="http://schemas.microsoft.com/office/drawing/2014/main" id="{7ABCA979-00EF-BAD1-BEDE-1324D74C6D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17" y="10797269"/>
            <a:ext cx="7036265" cy="52771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2259013" rtl="0" eaLnBrk="0" fontAlgn="base" latinLnBrk="0" hangingPunct="0">
          <a:lnSpc>
            <a:spcPct val="6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2259013" rtl="0" eaLnBrk="0" fontAlgn="base" latinLnBrk="0" hangingPunct="0">
          <a:lnSpc>
            <a:spcPct val="6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11362</TotalTime>
  <Words>539</Words>
  <Application>Microsoft Macintosh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Narrow</vt:lpstr>
      <vt:lpstr>Arial</vt:lpstr>
      <vt:lpstr>Calibri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Stephen J. Kinzey, Ph.D.</dc:creator>
  <cp:lastModifiedBy>Jitendra Sai Kota</cp:lastModifiedBy>
  <cp:revision>415</cp:revision>
  <dcterms:created xsi:type="dcterms:W3CDTF">1999-06-15T14:29:13Z</dcterms:created>
  <dcterms:modified xsi:type="dcterms:W3CDTF">2024-03-03T20:18:26Z</dcterms:modified>
</cp:coreProperties>
</file>