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gs" Target="tags/tag37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0" Type="http://schemas.openxmlformats.org/officeDocument/2006/relationships/tags" Target="../tags/tag91.xml"/><Relationship Id="rId3" Type="http://schemas.openxmlformats.org/officeDocument/2006/relationships/tags" Target="../tags/tag64.xml"/><Relationship Id="rId29" Type="http://schemas.openxmlformats.org/officeDocument/2006/relationships/tags" Target="../tags/tag90.xml"/><Relationship Id="rId28" Type="http://schemas.openxmlformats.org/officeDocument/2006/relationships/tags" Target="../tags/tag89.xml"/><Relationship Id="rId27" Type="http://schemas.openxmlformats.org/officeDocument/2006/relationships/tags" Target="../tags/tag88.xml"/><Relationship Id="rId26" Type="http://schemas.openxmlformats.org/officeDocument/2006/relationships/tags" Target="../tags/tag87.xml"/><Relationship Id="rId25" Type="http://schemas.openxmlformats.org/officeDocument/2006/relationships/tags" Target="../tags/tag86.xml"/><Relationship Id="rId24" Type="http://schemas.openxmlformats.org/officeDocument/2006/relationships/tags" Target="../tags/tag85.xml"/><Relationship Id="rId23" Type="http://schemas.openxmlformats.org/officeDocument/2006/relationships/tags" Target="../tags/tag84.xml"/><Relationship Id="rId22" Type="http://schemas.openxmlformats.org/officeDocument/2006/relationships/tags" Target="../tags/tag83.xml"/><Relationship Id="rId21" Type="http://schemas.openxmlformats.org/officeDocument/2006/relationships/tags" Target="../tags/tag82.xml"/><Relationship Id="rId20" Type="http://schemas.openxmlformats.org/officeDocument/2006/relationships/tags" Target="../tags/tag81.xml"/><Relationship Id="rId2" Type="http://schemas.openxmlformats.org/officeDocument/2006/relationships/tags" Target="../tags/tag63.xml"/><Relationship Id="rId19" Type="http://schemas.openxmlformats.org/officeDocument/2006/relationships/tags" Target="../tags/tag80.xml"/><Relationship Id="rId18" Type="http://schemas.openxmlformats.org/officeDocument/2006/relationships/tags" Target="../tags/tag79.xml"/><Relationship Id="rId17" Type="http://schemas.openxmlformats.org/officeDocument/2006/relationships/tags" Target="../tags/tag78.xml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7" Type="http://schemas.openxmlformats.org/officeDocument/2006/relationships/tags" Target="../tags/tag122.xml"/><Relationship Id="rId26" Type="http://schemas.openxmlformats.org/officeDocument/2006/relationships/tags" Target="../tags/tag121.xml"/><Relationship Id="rId25" Type="http://schemas.openxmlformats.org/officeDocument/2006/relationships/tags" Target="../tags/tag120.xml"/><Relationship Id="rId24" Type="http://schemas.openxmlformats.org/officeDocument/2006/relationships/tags" Target="../tags/tag119.xml"/><Relationship Id="rId23" Type="http://schemas.openxmlformats.org/officeDocument/2006/relationships/tags" Target="../tags/tag118.xml"/><Relationship Id="rId22" Type="http://schemas.openxmlformats.org/officeDocument/2006/relationships/tags" Target="../tags/tag117.xml"/><Relationship Id="rId21" Type="http://schemas.openxmlformats.org/officeDocument/2006/relationships/tags" Target="../tags/tag116.xml"/><Relationship Id="rId20" Type="http://schemas.openxmlformats.org/officeDocument/2006/relationships/tags" Target="../tags/tag115.xml"/><Relationship Id="rId2" Type="http://schemas.openxmlformats.org/officeDocument/2006/relationships/tags" Target="../tags/tag97.xml"/><Relationship Id="rId19" Type="http://schemas.openxmlformats.org/officeDocument/2006/relationships/tags" Target="../tags/tag114.xml"/><Relationship Id="rId18" Type="http://schemas.openxmlformats.org/officeDocument/2006/relationships/tags" Target="../tags/tag113.xml"/><Relationship Id="rId17" Type="http://schemas.openxmlformats.org/officeDocument/2006/relationships/tags" Target="../tags/tag112.xml"/><Relationship Id="rId16" Type="http://schemas.openxmlformats.org/officeDocument/2006/relationships/tags" Target="../tags/tag111.xml"/><Relationship Id="rId15" Type="http://schemas.openxmlformats.org/officeDocument/2006/relationships/tags" Target="../tags/tag110.xml"/><Relationship Id="rId14" Type="http://schemas.openxmlformats.org/officeDocument/2006/relationships/tags" Target="../tags/tag109.xml"/><Relationship Id="rId13" Type="http://schemas.openxmlformats.org/officeDocument/2006/relationships/tags" Target="../tags/tag108.xml"/><Relationship Id="rId12" Type="http://schemas.openxmlformats.org/officeDocument/2006/relationships/tags" Target="../tags/tag107.xml"/><Relationship Id="rId11" Type="http://schemas.openxmlformats.org/officeDocument/2006/relationships/tags" Target="../tags/tag106.xml"/><Relationship Id="rId10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6" Type="http://schemas.openxmlformats.org/officeDocument/2006/relationships/tags" Target="../tags/tag137.xml"/><Relationship Id="rId15" Type="http://schemas.openxmlformats.org/officeDocument/2006/relationships/tags" Target="../tags/tag136.xml"/><Relationship Id="rId14" Type="http://schemas.openxmlformats.org/officeDocument/2006/relationships/tags" Target="../tags/tag135.xml"/><Relationship Id="rId13" Type="http://schemas.openxmlformats.org/officeDocument/2006/relationships/tags" Target="../tags/tag134.xml"/><Relationship Id="rId12" Type="http://schemas.openxmlformats.org/officeDocument/2006/relationships/tags" Target="../tags/tag133.xml"/><Relationship Id="rId11" Type="http://schemas.openxmlformats.org/officeDocument/2006/relationships/tags" Target="../tags/tag132.xml"/><Relationship Id="rId10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143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75.xml"/><Relationship Id="rId8" Type="http://schemas.openxmlformats.org/officeDocument/2006/relationships/tags" Target="../tags/tag174.xml"/><Relationship Id="rId7" Type="http://schemas.openxmlformats.org/officeDocument/2006/relationships/tags" Target="../tags/tag173.xml"/><Relationship Id="rId6" Type="http://schemas.openxmlformats.org/officeDocument/2006/relationships/tags" Target="../tags/tag172.xml"/><Relationship Id="rId5" Type="http://schemas.openxmlformats.org/officeDocument/2006/relationships/tags" Target="../tags/tag171.xml"/><Relationship Id="rId4" Type="http://schemas.openxmlformats.org/officeDocument/2006/relationships/tags" Target="../tags/tag170.xml"/><Relationship Id="rId3" Type="http://schemas.openxmlformats.org/officeDocument/2006/relationships/tags" Target="../tags/tag169.xml"/><Relationship Id="rId22" Type="http://schemas.openxmlformats.org/officeDocument/2006/relationships/tags" Target="../tags/tag188.xml"/><Relationship Id="rId21" Type="http://schemas.openxmlformats.org/officeDocument/2006/relationships/tags" Target="../tags/tag187.xml"/><Relationship Id="rId20" Type="http://schemas.openxmlformats.org/officeDocument/2006/relationships/tags" Target="../tags/tag186.xml"/><Relationship Id="rId2" Type="http://schemas.openxmlformats.org/officeDocument/2006/relationships/tags" Target="../tags/tag168.xml"/><Relationship Id="rId19" Type="http://schemas.openxmlformats.org/officeDocument/2006/relationships/tags" Target="../tags/tag185.xml"/><Relationship Id="rId18" Type="http://schemas.openxmlformats.org/officeDocument/2006/relationships/tags" Target="../tags/tag184.xml"/><Relationship Id="rId17" Type="http://schemas.openxmlformats.org/officeDocument/2006/relationships/tags" Target="../tags/tag183.xml"/><Relationship Id="rId16" Type="http://schemas.openxmlformats.org/officeDocument/2006/relationships/tags" Target="../tags/tag182.xml"/><Relationship Id="rId15" Type="http://schemas.openxmlformats.org/officeDocument/2006/relationships/tags" Target="../tags/tag181.xml"/><Relationship Id="rId14" Type="http://schemas.openxmlformats.org/officeDocument/2006/relationships/tags" Target="../tags/tag180.xml"/><Relationship Id="rId13" Type="http://schemas.openxmlformats.org/officeDocument/2006/relationships/tags" Target="../tags/tag179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tags" Target="../tags/tag176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 descr="波浪2资源 2"/>
          <p:cNvSpPr/>
          <p:nvPr userDrawn="1">
            <p:custDataLst>
              <p:tags r:id="rId2"/>
            </p:custDataLst>
          </p:nvPr>
        </p:nvSpPr>
        <p:spPr>
          <a:xfrm>
            <a:off x="6887209" y="669925"/>
            <a:ext cx="5304791" cy="6192323"/>
          </a:xfrm>
          <a:custGeom>
            <a:avLst/>
            <a:gdLst>
              <a:gd name="connsiteX0" fmla="*/ 4946557 w 5304791"/>
              <a:gd name="connsiteY0" fmla="*/ 0 h 6192323"/>
              <a:gd name="connsiteX1" fmla="*/ 5304791 w 5304791"/>
              <a:gd name="connsiteY1" fmla="*/ 0 h 6192323"/>
              <a:gd name="connsiteX2" fmla="*/ 5304791 w 5304791"/>
              <a:gd name="connsiteY2" fmla="*/ 6192323 h 6192323"/>
              <a:gd name="connsiteX3" fmla="*/ 0 w 5304791"/>
              <a:gd name="connsiteY3" fmla="*/ 6192323 h 6192323"/>
              <a:gd name="connsiteX4" fmla="*/ 0 w 5304791"/>
              <a:gd name="connsiteY4" fmla="*/ 4946212 h 6192323"/>
              <a:gd name="connsiteX5" fmla="*/ 818112 w 5304791"/>
              <a:gd name="connsiteY5" fmla="*/ 4128101 h 6192323"/>
              <a:gd name="connsiteX6" fmla="*/ 1295478 w 5304791"/>
              <a:gd name="connsiteY6" fmla="*/ 4128101 h 6192323"/>
              <a:gd name="connsiteX7" fmla="*/ 2064682 w 5304791"/>
              <a:gd name="connsiteY7" fmla="*/ 3358897 h 6192323"/>
              <a:gd name="connsiteX8" fmla="*/ 2064682 w 5304791"/>
              <a:gd name="connsiteY8" fmla="*/ 2881645 h 6192323"/>
              <a:gd name="connsiteX9" fmla="*/ 2882794 w 5304791"/>
              <a:gd name="connsiteY9" fmla="*/ 2063648 h 6192323"/>
              <a:gd name="connsiteX10" fmla="*/ 3360159 w 5304791"/>
              <a:gd name="connsiteY10" fmla="*/ 2063648 h 6192323"/>
              <a:gd name="connsiteX11" fmla="*/ 4129363 w 5304791"/>
              <a:gd name="connsiteY11" fmla="*/ 1294444 h 6192323"/>
              <a:gd name="connsiteX12" fmla="*/ 4129363 w 5304791"/>
              <a:gd name="connsiteY12" fmla="*/ 818112 h 6192323"/>
              <a:gd name="connsiteX13" fmla="*/ 4946557 w 5304791"/>
              <a:gd name="connsiteY13" fmla="*/ 0 h 6192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04791" h="6192323">
                <a:moveTo>
                  <a:pt x="4946557" y="0"/>
                </a:moveTo>
                <a:lnTo>
                  <a:pt x="5304791" y="0"/>
                </a:lnTo>
                <a:lnTo>
                  <a:pt x="5304791" y="6192323"/>
                </a:lnTo>
                <a:lnTo>
                  <a:pt x="0" y="6192323"/>
                </a:lnTo>
                <a:lnTo>
                  <a:pt x="0" y="4946212"/>
                </a:lnTo>
                <a:cubicBezTo>
                  <a:pt x="-63" y="4494356"/>
                  <a:pt x="366255" y="4128032"/>
                  <a:pt x="818112" y="4128101"/>
                </a:cubicBezTo>
                <a:lnTo>
                  <a:pt x="1295478" y="4128101"/>
                </a:lnTo>
                <a:cubicBezTo>
                  <a:pt x="1720296" y="4128101"/>
                  <a:pt x="2064682" y="3783715"/>
                  <a:pt x="2064682" y="3358897"/>
                </a:cubicBezTo>
                <a:lnTo>
                  <a:pt x="2064682" y="2881645"/>
                </a:lnTo>
                <a:cubicBezTo>
                  <a:pt x="2064682" y="2429836"/>
                  <a:pt x="2430984" y="2063580"/>
                  <a:pt x="2882794" y="2063648"/>
                </a:cubicBezTo>
                <a:lnTo>
                  <a:pt x="3360159" y="2063648"/>
                </a:lnTo>
                <a:cubicBezTo>
                  <a:pt x="3784978" y="2063648"/>
                  <a:pt x="4129363" y="1719263"/>
                  <a:pt x="4129363" y="1294444"/>
                </a:cubicBezTo>
                <a:lnTo>
                  <a:pt x="4129363" y="818112"/>
                </a:lnTo>
                <a:cubicBezTo>
                  <a:pt x="4129295" y="366613"/>
                  <a:pt x="4495057" y="444"/>
                  <a:pt x="4946557" y="0"/>
                </a:cubicBezTo>
                <a:close/>
              </a:path>
            </a:pathLst>
          </a:custGeom>
          <a:solidFill>
            <a:schemeClr val="accent1"/>
          </a:solidFill>
          <a:ln w="1146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椭圆 8"/>
          <p:cNvSpPr/>
          <p:nvPr userDrawn="1">
            <p:custDataLst>
              <p:tags r:id="rId3"/>
            </p:custDataLst>
          </p:nvPr>
        </p:nvSpPr>
        <p:spPr>
          <a:xfrm>
            <a:off x="6767195" y="4498975"/>
            <a:ext cx="1087755" cy="1087755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>
            <p:custDataLst>
              <p:tags r:id="rId4"/>
            </p:custDataLst>
          </p:nvPr>
        </p:nvSpPr>
        <p:spPr>
          <a:xfrm>
            <a:off x="6614795" y="4346575"/>
            <a:ext cx="1393190" cy="1393190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>
            <p:custDataLst>
              <p:tags r:id="rId5"/>
            </p:custDataLst>
          </p:nvPr>
        </p:nvSpPr>
        <p:spPr>
          <a:xfrm>
            <a:off x="6464300" y="4196080"/>
            <a:ext cx="1694180" cy="1694180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>
            <p:custDataLst>
              <p:tags r:id="rId6"/>
            </p:custDataLst>
          </p:nvPr>
        </p:nvSpPr>
        <p:spPr>
          <a:xfrm>
            <a:off x="6318250" y="4050030"/>
            <a:ext cx="1986280" cy="1986280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>
            <p:custDataLst>
              <p:tags r:id="rId7"/>
            </p:custDataLst>
          </p:nvPr>
        </p:nvSpPr>
        <p:spPr>
          <a:xfrm>
            <a:off x="6158865" y="3890645"/>
            <a:ext cx="2304415" cy="2304415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 userDrawn="1">
            <p:custDataLst>
              <p:tags r:id="rId8"/>
            </p:custDataLst>
          </p:nvPr>
        </p:nvGrpSpPr>
        <p:grpSpPr>
          <a:xfrm rot="5400000">
            <a:off x="1183958" y="384810"/>
            <a:ext cx="328295" cy="850900"/>
            <a:chOff x="8651" y="7205"/>
            <a:chExt cx="807" cy="2089"/>
          </a:xfrm>
          <a:solidFill>
            <a:schemeClr val="accent5"/>
          </a:solidFill>
        </p:grpSpPr>
        <p:grpSp>
          <p:nvGrpSpPr>
            <p:cNvPr id="17" name="组合 16"/>
            <p:cNvGrpSpPr/>
            <p:nvPr/>
          </p:nvGrpSpPr>
          <p:grpSpPr>
            <a:xfrm>
              <a:off x="8651" y="9115"/>
              <a:ext cx="806" cy="179"/>
              <a:chOff x="8651" y="9544"/>
              <a:chExt cx="806" cy="179"/>
            </a:xfrm>
            <a:grpFill/>
          </p:grpSpPr>
          <p:sp>
            <p:nvSpPr>
              <p:cNvPr id="30" name="椭圆 29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>
              <a:xfrm rot="5400000" flipH="1">
                <a:off x="9278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>
              <a:xfrm rot="5400000" flipH="1">
                <a:off x="8651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8651" y="8479"/>
              <a:ext cx="807" cy="178"/>
              <a:chOff x="8651" y="8765"/>
              <a:chExt cx="807" cy="178"/>
            </a:xfrm>
            <a:grpFill/>
          </p:grpSpPr>
          <p:sp>
            <p:nvSpPr>
              <p:cNvPr id="28" name="椭圆 27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>
              <a:xfrm rot="5400000" flipH="1">
                <a:off x="9279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>
              <a:xfrm rot="5400000" flipH="1">
                <a:off x="8651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8651" y="7842"/>
              <a:ext cx="807" cy="178"/>
              <a:chOff x="8651" y="7985"/>
              <a:chExt cx="807" cy="178"/>
            </a:xfrm>
            <a:grpFill/>
          </p:grpSpPr>
          <p:sp>
            <p:nvSpPr>
              <p:cNvPr id="26" name="椭圆 25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>
              <a:xfrm rot="5400000" flipH="1">
                <a:off x="9279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>
              <a:xfrm rot="5400000" flipH="1">
                <a:off x="8651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8651" y="7205"/>
              <a:ext cx="807" cy="178"/>
              <a:chOff x="8651" y="7205"/>
              <a:chExt cx="807" cy="178"/>
            </a:xfrm>
            <a:grpFill/>
          </p:grpSpPr>
          <p:sp>
            <p:nvSpPr>
              <p:cNvPr id="23" name="椭圆 22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>
              <a:xfrm rot="5400000" flipH="1">
                <a:off x="9279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>
              <a:xfrm rot="5400000" flipH="1">
                <a:off x="8651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2" name="任意多边形: 形状 31" descr="波浪1资源 1"/>
          <p:cNvSpPr/>
          <p:nvPr userDrawn="1">
            <p:custDataLst>
              <p:tags r:id="rId17"/>
            </p:custDataLst>
          </p:nvPr>
        </p:nvSpPr>
        <p:spPr>
          <a:xfrm>
            <a:off x="9172576" y="2862604"/>
            <a:ext cx="3019425" cy="3993396"/>
          </a:xfrm>
          <a:custGeom>
            <a:avLst/>
            <a:gdLst>
              <a:gd name="connsiteX0" fmla="*/ 3019425 w 3019425"/>
              <a:gd name="connsiteY0" fmla="*/ 0 h 3993396"/>
              <a:gd name="connsiteX1" fmla="*/ 3019425 w 3019425"/>
              <a:gd name="connsiteY1" fmla="*/ 3993396 h 3993396"/>
              <a:gd name="connsiteX2" fmla="*/ 0 w 3019425"/>
              <a:gd name="connsiteY2" fmla="*/ 3993396 h 3993396"/>
              <a:gd name="connsiteX3" fmla="*/ 0 w 3019425"/>
              <a:gd name="connsiteY3" fmla="*/ 3117146 h 3993396"/>
              <a:gd name="connsiteX4" fmla="*/ 460299 w 3019425"/>
              <a:gd name="connsiteY4" fmla="*/ 2656847 h 3993396"/>
              <a:gd name="connsiteX5" fmla="*/ 876250 w 3019425"/>
              <a:gd name="connsiteY5" fmla="*/ 2656847 h 3993396"/>
              <a:gd name="connsiteX6" fmla="*/ 1336549 w 3019425"/>
              <a:gd name="connsiteY6" fmla="*/ 2196783 h 3993396"/>
              <a:gd name="connsiteX7" fmla="*/ 1336549 w 3019425"/>
              <a:gd name="connsiteY7" fmla="*/ 2196666 h 3993396"/>
              <a:gd name="connsiteX8" fmla="*/ 1336549 w 3019425"/>
              <a:gd name="connsiteY8" fmla="*/ 1780714 h 3993396"/>
              <a:gd name="connsiteX9" fmla="*/ 1796731 w 3019425"/>
              <a:gd name="connsiteY9" fmla="*/ 1320415 h 3993396"/>
              <a:gd name="connsiteX10" fmla="*/ 2212800 w 3019425"/>
              <a:gd name="connsiteY10" fmla="*/ 1320415 h 3993396"/>
              <a:gd name="connsiteX11" fmla="*/ 2672981 w 3019425"/>
              <a:gd name="connsiteY11" fmla="*/ 860234 h 3993396"/>
              <a:gd name="connsiteX12" fmla="*/ 2672981 w 3019425"/>
              <a:gd name="connsiteY12" fmla="*/ 860116 h 3993396"/>
              <a:gd name="connsiteX13" fmla="*/ 2672981 w 3019425"/>
              <a:gd name="connsiteY13" fmla="*/ 444400 h 3993396"/>
              <a:gd name="connsiteX14" fmla="*/ 2954111 w 3019425"/>
              <a:gd name="connsiteY14" fmla="*/ 20274 h 3993396"/>
              <a:gd name="connsiteX15" fmla="*/ 3019425 w 3019425"/>
              <a:gd name="connsiteY15" fmla="*/ 0 h 399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19425" h="3993396">
                <a:moveTo>
                  <a:pt x="3019425" y="0"/>
                </a:moveTo>
                <a:lnTo>
                  <a:pt x="3019425" y="3993396"/>
                </a:lnTo>
                <a:lnTo>
                  <a:pt x="0" y="3993396"/>
                </a:lnTo>
                <a:lnTo>
                  <a:pt x="0" y="3117146"/>
                </a:lnTo>
                <a:cubicBezTo>
                  <a:pt x="0" y="2862930"/>
                  <a:pt x="206083" y="2656847"/>
                  <a:pt x="460299" y="2656847"/>
                </a:cubicBezTo>
                <a:lnTo>
                  <a:pt x="876250" y="2656847"/>
                </a:lnTo>
                <a:cubicBezTo>
                  <a:pt x="1130402" y="2656912"/>
                  <a:pt x="1336484" y="2450934"/>
                  <a:pt x="1336549" y="2196783"/>
                </a:cubicBezTo>
                <a:cubicBezTo>
                  <a:pt x="1336549" y="2196744"/>
                  <a:pt x="1336549" y="2196705"/>
                  <a:pt x="1336549" y="2196666"/>
                </a:cubicBezTo>
                <a:lnTo>
                  <a:pt x="1336549" y="1780714"/>
                </a:lnTo>
                <a:cubicBezTo>
                  <a:pt x="1336549" y="1526544"/>
                  <a:pt x="1542561" y="1320480"/>
                  <a:pt x="1796731" y="1320415"/>
                </a:cubicBezTo>
                <a:lnTo>
                  <a:pt x="2212800" y="1320415"/>
                </a:lnTo>
                <a:cubicBezTo>
                  <a:pt x="2466951" y="1320415"/>
                  <a:pt x="2672981" y="1114385"/>
                  <a:pt x="2672981" y="860234"/>
                </a:cubicBezTo>
                <a:cubicBezTo>
                  <a:pt x="2672981" y="860195"/>
                  <a:pt x="2672981" y="860155"/>
                  <a:pt x="2672981" y="860116"/>
                </a:cubicBezTo>
                <a:lnTo>
                  <a:pt x="2672981" y="444400"/>
                </a:lnTo>
                <a:cubicBezTo>
                  <a:pt x="2672981" y="253738"/>
                  <a:pt x="2788903" y="90151"/>
                  <a:pt x="2954111" y="20274"/>
                </a:cubicBezTo>
                <a:lnTo>
                  <a:pt x="3019425" y="0"/>
                </a:lnTo>
                <a:close/>
              </a:path>
            </a:pathLst>
          </a:custGeom>
          <a:solidFill>
            <a:schemeClr val="accent4"/>
          </a:solidFill>
          <a:ln w="1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33" name="组合 32"/>
          <p:cNvGrpSpPr/>
          <p:nvPr userDrawn="1">
            <p:custDataLst>
              <p:tags r:id="rId18"/>
            </p:custDataLst>
          </p:nvPr>
        </p:nvGrpSpPr>
        <p:grpSpPr>
          <a:xfrm>
            <a:off x="3089660" y="0"/>
            <a:ext cx="2728840" cy="1364420"/>
            <a:chOff x="3089660" y="0"/>
            <a:chExt cx="2728840" cy="1364420"/>
          </a:xfrm>
        </p:grpSpPr>
        <p:sp>
          <p:nvSpPr>
            <p:cNvPr id="34" name="任意多边形: 形状 33"/>
            <p:cNvSpPr/>
            <p:nvPr>
              <p:custDataLst>
                <p:tags r:id="rId19"/>
              </p:custDataLst>
            </p:nvPr>
          </p:nvSpPr>
          <p:spPr>
            <a:xfrm>
              <a:off x="3825125" y="0"/>
              <a:ext cx="1257910" cy="628955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: 形状 34"/>
            <p:cNvSpPr/>
            <p:nvPr>
              <p:custDataLst>
                <p:tags r:id="rId20"/>
              </p:custDataLst>
            </p:nvPr>
          </p:nvSpPr>
          <p:spPr>
            <a:xfrm>
              <a:off x="3651277" y="0"/>
              <a:ext cx="1605606" cy="802804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6" name="任意多边形: 形状 35"/>
            <p:cNvSpPr/>
            <p:nvPr>
              <p:custDataLst>
                <p:tags r:id="rId21"/>
              </p:custDataLst>
            </p:nvPr>
          </p:nvSpPr>
          <p:spPr>
            <a:xfrm>
              <a:off x="3483452" y="0"/>
              <a:ext cx="1941257" cy="970629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7" name="任意多边形: 形状 36"/>
            <p:cNvSpPr/>
            <p:nvPr>
              <p:custDataLst>
                <p:tags r:id="rId22"/>
              </p:custDataLst>
            </p:nvPr>
          </p:nvSpPr>
          <p:spPr>
            <a:xfrm>
              <a:off x="3301845" y="0"/>
              <a:ext cx="2304471" cy="1152236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8" name="任意多边形: 形状 37"/>
            <p:cNvSpPr/>
            <p:nvPr>
              <p:custDataLst>
                <p:tags r:id="rId23"/>
              </p:custDataLst>
            </p:nvPr>
          </p:nvSpPr>
          <p:spPr>
            <a:xfrm>
              <a:off x="3089660" y="0"/>
              <a:ext cx="2728840" cy="1364420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4"/>
            </p:custDataLst>
          </p:nvPr>
        </p:nvSpPr>
        <p:spPr>
          <a:xfrm>
            <a:off x="838200" y="2131488"/>
            <a:ext cx="8708376" cy="1800000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zh-CN" altLang="en-US" dirty="0"/>
              <a:t>单击此处编辑母版</a:t>
            </a:r>
            <a:br>
              <a:rPr lang="en-US" altLang="zh-CN" dirty="0"/>
            </a:br>
            <a:r>
              <a:rPr lang="zh-CN" altLang="en-US" dirty="0"/>
              <a:t>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5"/>
            </p:custDataLst>
          </p:nvPr>
        </p:nvSpPr>
        <p:spPr/>
        <p:txBody>
          <a:bodyPr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7"/>
            </p:custDataLst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28"/>
            </p:custDataLst>
          </p:nvPr>
        </p:nvSpPr>
        <p:spPr>
          <a:xfrm>
            <a:off x="842642" y="5230368"/>
            <a:ext cx="2743199" cy="97612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zh-CN" altLang="en-US" dirty="0"/>
              <a:t>公司名占位符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9"/>
            </p:custDataLst>
          </p:nvPr>
        </p:nvSpPr>
        <p:spPr>
          <a:xfrm>
            <a:off x="3360716" y="4168127"/>
            <a:ext cx="2950805" cy="97612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日期时间占位符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7" hasCustomPrompt="1"/>
            <p:custDataLst>
              <p:tags r:id="rId30"/>
            </p:custDataLst>
          </p:nvPr>
        </p:nvSpPr>
        <p:spPr>
          <a:xfrm>
            <a:off x="838200" y="4168895"/>
            <a:ext cx="2463645" cy="97612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署名占位符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图片 8" descr="波浪3资源 2"/>
          <p:cNvSpPr/>
          <p:nvPr/>
        </p:nvSpPr>
        <p:spPr>
          <a:xfrm flipH="1">
            <a:off x="0" y="1166495"/>
            <a:ext cx="5688960" cy="5688960"/>
          </a:xfrm>
          <a:custGeom>
            <a:avLst/>
            <a:gdLst>
              <a:gd name="connsiteX0" fmla="*/ 5688961 w 5688960"/>
              <a:gd name="connsiteY0" fmla="*/ 0 h 5688960"/>
              <a:gd name="connsiteX1" fmla="*/ 5688961 w 5688960"/>
              <a:gd name="connsiteY1" fmla="*/ 5688961 h 5688960"/>
              <a:gd name="connsiteX2" fmla="*/ 0 w 5688960"/>
              <a:gd name="connsiteY2" fmla="*/ 5688961 h 5688960"/>
              <a:gd name="connsiteX3" fmla="*/ 1374264 w 5688960"/>
              <a:gd name="connsiteY3" fmla="*/ 5166681 h 5688960"/>
              <a:gd name="connsiteX4" fmla="*/ 1896543 w 5688960"/>
              <a:gd name="connsiteY4" fmla="*/ 3792417 h 5688960"/>
              <a:gd name="connsiteX5" fmla="*/ 3270808 w 5688960"/>
              <a:gd name="connsiteY5" fmla="*/ 3270138 h 5688960"/>
              <a:gd name="connsiteX6" fmla="*/ 3793087 w 5688960"/>
              <a:gd name="connsiteY6" fmla="*/ 1895740 h 5688960"/>
              <a:gd name="connsiteX7" fmla="*/ 5167485 w 5688960"/>
              <a:gd name="connsiteY7" fmla="*/ 1373461 h 5688960"/>
              <a:gd name="connsiteX8" fmla="*/ 5688961 w 5688960"/>
              <a:gd name="connsiteY8" fmla="*/ 0 h 568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88960" h="5688960">
                <a:moveTo>
                  <a:pt x="5688961" y="0"/>
                </a:moveTo>
                <a:lnTo>
                  <a:pt x="5688961" y="5688961"/>
                </a:lnTo>
                <a:lnTo>
                  <a:pt x="0" y="5688961"/>
                </a:lnTo>
                <a:cubicBezTo>
                  <a:pt x="473935" y="5214758"/>
                  <a:pt x="900195" y="5641018"/>
                  <a:pt x="1374264" y="5166681"/>
                </a:cubicBezTo>
                <a:cubicBezTo>
                  <a:pt x="1848333" y="4692345"/>
                  <a:pt x="1422073" y="4266352"/>
                  <a:pt x="1896543" y="3792417"/>
                </a:cubicBezTo>
                <a:cubicBezTo>
                  <a:pt x="2371014" y="3318482"/>
                  <a:pt x="2796739" y="3744475"/>
                  <a:pt x="3270808" y="3270138"/>
                </a:cubicBezTo>
                <a:cubicBezTo>
                  <a:pt x="3744877" y="2795801"/>
                  <a:pt x="3318616" y="2369809"/>
                  <a:pt x="3793087" y="1895740"/>
                </a:cubicBezTo>
                <a:cubicBezTo>
                  <a:pt x="4267558" y="1421671"/>
                  <a:pt x="4693416" y="1847797"/>
                  <a:pt x="5167485" y="1373461"/>
                </a:cubicBezTo>
                <a:cubicBezTo>
                  <a:pt x="5641554" y="899124"/>
                  <a:pt x="5214624" y="474069"/>
                  <a:pt x="5688961" y="0"/>
                </a:cubicBezTo>
                <a:close/>
              </a:path>
            </a:pathLst>
          </a:custGeom>
          <a:solidFill>
            <a:schemeClr val="accent4"/>
          </a:solidFill>
          <a:ln w="1338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圆角矩形 9"/>
          <p:cNvSpPr/>
          <p:nvPr userDrawn="1">
            <p:custDataLst>
              <p:tags r:id="rId3"/>
            </p:custDataLst>
          </p:nvPr>
        </p:nvSpPr>
        <p:spPr>
          <a:xfrm flipH="1">
            <a:off x="2814955" y="2491740"/>
            <a:ext cx="2459990" cy="156337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4"/>
            </p:custDataLst>
          </p:nvPr>
        </p:nvGrpSpPr>
        <p:grpSpPr>
          <a:xfrm>
            <a:off x="5137785" y="4574540"/>
            <a:ext cx="600710" cy="1326515"/>
            <a:chOff x="8651" y="7204"/>
            <a:chExt cx="946" cy="2089"/>
          </a:xfrm>
          <a:solidFill>
            <a:schemeClr val="accent5">
              <a:alpha val="50000"/>
            </a:schemeClr>
          </a:solidFill>
        </p:grpSpPr>
        <p:grpSp>
          <p:nvGrpSpPr>
            <p:cNvPr id="10" name="组合 9"/>
            <p:cNvGrpSpPr/>
            <p:nvPr/>
          </p:nvGrpSpPr>
          <p:grpSpPr>
            <a:xfrm>
              <a:off x="8651" y="9115"/>
              <a:ext cx="945" cy="178"/>
              <a:chOff x="8651" y="9544"/>
              <a:chExt cx="945" cy="178"/>
            </a:xfrm>
            <a:grpFill/>
          </p:grpSpPr>
          <p:sp>
            <p:nvSpPr>
              <p:cNvPr id="20" name="椭圆 19"/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>
              <a:xfrm rot="5400000" flipH="1">
                <a:off x="9418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>
              <a:xfrm rot="5400000" flipH="1">
                <a:off x="8651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8651" y="8478"/>
              <a:ext cx="946" cy="178"/>
              <a:chOff x="8651" y="8764"/>
              <a:chExt cx="946" cy="178"/>
            </a:xfrm>
            <a:grpFill/>
          </p:grpSpPr>
          <p:sp>
            <p:nvSpPr>
              <p:cNvPr id="18" name="椭圆 17"/>
              <p:cNvSpPr>
                <a:spLocks noChangeAspect="1"/>
              </p:cNvSpPr>
              <p:nvPr>
                <p:custDataLst>
                  <p:tags r:id="rId7"/>
                </p:custDataLst>
              </p:nvPr>
            </p:nvSpPr>
            <p:spPr>
              <a:xfrm rot="5400000" flipH="1">
                <a:off x="9419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>
                <a:spLocks noChangeAspect="1"/>
              </p:cNvSpPr>
              <p:nvPr>
                <p:custDataLst>
                  <p:tags r:id="rId8"/>
                </p:custDataLst>
              </p:nvPr>
            </p:nvSpPr>
            <p:spPr>
              <a:xfrm rot="5400000" flipH="1">
                <a:off x="8651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8651" y="7841"/>
              <a:ext cx="946" cy="178"/>
              <a:chOff x="8651" y="7984"/>
              <a:chExt cx="946" cy="178"/>
            </a:xfrm>
            <a:grpFill/>
          </p:grpSpPr>
          <p:sp>
            <p:nvSpPr>
              <p:cNvPr id="16" name="椭圆 15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>
              <a:xfrm rot="5400000" flipH="1">
                <a:off x="9419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>
              <a:xfrm rot="5400000" flipH="1">
                <a:off x="8651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651" y="7204"/>
              <a:ext cx="946" cy="178"/>
              <a:chOff x="8651" y="7204"/>
              <a:chExt cx="946" cy="178"/>
            </a:xfrm>
            <a:grpFill/>
          </p:grpSpPr>
          <p:sp>
            <p:nvSpPr>
              <p:cNvPr id="14" name="椭圆 13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>
              <a:xfrm rot="5400000" flipH="1">
                <a:off x="9419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>
              <a:xfrm rot="5400000" flipH="1">
                <a:off x="8651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椭圆 21"/>
          <p:cNvSpPr>
            <a:spLocks noChangeAspect="1"/>
          </p:cNvSpPr>
          <p:nvPr userDrawn="1">
            <p:custDataLst>
              <p:tags r:id="rId13"/>
            </p:custDataLst>
          </p:nvPr>
        </p:nvSpPr>
        <p:spPr>
          <a:xfrm flipH="1">
            <a:off x="1148715" y="1753235"/>
            <a:ext cx="3039745" cy="30403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 userDrawn="1">
            <p:custDataLst>
              <p:tags r:id="rId14"/>
            </p:custDataLst>
          </p:nvPr>
        </p:nvGrpSpPr>
        <p:grpSpPr>
          <a:xfrm rot="5400000">
            <a:off x="1190308" y="172403"/>
            <a:ext cx="467995" cy="1326515"/>
            <a:chOff x="8651" y="7205"/>
            <a:chExt cx="737" cy="2089"/>
          </a:xfrm>
          <a:solidFill>
            <a:schemeClr val="accent2"/>
          </a:solidFill>
        </p:grpSpPr>
        <p:grpSp>
          <p:nvGrpSpPr>
            <p:cNvPr id="26" name="组合 25"/>
            <p:cNvGrpSpPr/>
            <p:nvPr/>
          </p:nvGrpSpPr>
          <p:grpSpPr>
            <a:xfrm>
              <a:off x="8651" y="9115"/>
              <a:ext cx="736" cy="179"/>
              <a:chOff x="8651" y="9544"/>
              <a:chExt cx="736" cy="179"/>
            </a:xfrm>
            <a:grpFill/>
          </p:grpSpPr>
          <p:sp>
            <p:nvSpPr>
              <p:cNvPr id="36" name="椭圆 35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>
              <a:xfrm rot="5400000" flipH="1">
                <a:off x="9208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>
              <a:xfrm rot="5400000" flipH="1">
                <a:off x="8651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8651" y="8479"/>
              <a:ext cx="737" cy="178"/>
              <a:chOff x="8651" y="8765"/>
              <a:chExt cx="737" cy="178"/>
            </a:xfrm>
            <a:grpFill/>
          </p:grpSpPr>
          <p:sp>
            <p:nvSpPr>
              <p:cNvPr id="34" name="椭圆 33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>
              <a:xfrm rot="5400000" flipH="1">
                <a:off x="9209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>
              <a:xfrm rot="5400000" flipH="1">
                <a:off x="8651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8651" y="7842"/>
              <a:ext cx="737" cy="178"/>
              <a:chOff x="8651" y="7985"/>
              <a:chExt cx="737" cy="178"/>
            </a:xfrm>
            <a:grpFill/>
          </p:grpSpPr>
          <p:sp>
            <p:nvSpPr>
              <p:cNvPr id="32" name="椭圆 31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>
              <a:xfrm rot="5400000" flipH="1">
                <a:off x="9209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>
              <a:xfrm rot="5400000" flipH="1">
                <a:off x="8651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8651" y="7205"/>
              <a:ext cx="737" cy="178"/>
              <a:chOff x="8651" y="7205"/>
              <a:chExt cx="737" cy="178"/>
            </a:xfrm>
            <a:grpFill/>
          </p:grpSpPr>
          <p:sp>
            <p:nvSpPr>
              <p:cNvPr id="30" name="椭圆 29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>
              <a:xfrm rot="5400000" flipH="1">
                <a:off x="9209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>
              <a:xfrm rot="5400000" flipH="1">
                <a:off x="8651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8" name="任意多边形: 形状 37"/>
          <p:cNvSpPr/>
          <p:nvPr userDrawn="1">
            <p:custDataLst>
              <p:tags r:id="rId23"/>
            </p:custDataLst>
          </p:nvPr>
        </p:nvSpPr>
        <p:spPr>
          <a:xfrm>
            <a:off x="0" y="5255895"/>
            <a:ext cx="1689100" cy="1172846"/>
          </a:xfrm>
          <a:custGeom>
            <a:avLst/>
            <a:gdLst>
              <a:gd name="connsiteX0" fmla="*/ 0 w 1689100"/>
              <a:gd name="connsiteY0" fmla="*/ 0 h 1172846"/>
              <a:gd name="connsiteX1" fmla="*/ 1102677 w 1689100"/>
              <a:gd name="connsiteY1" fmla="*/ 0 h 1172846"/>
              <a:gd name="connsiteX2" fmla="*/ 1677186 w 1689100"/>
              <a:gd name="connsiteY2" fmla="*/ 468238 h 1172846"/>
              <a:gd name="connsiteX3" fmla="*/ 1689100 w 1689100"/>
              <a:gd name="connsiteY3" fmla="*/ 586423 h 1172846"/>
              <a:gd name="connsiteX4" fmla="*/ 1677186 w 1689100"/>
              <a:gd name="connsiteY4" fmla="*/ 704607 h 1172846"/>
              <a:gd name="connsiteX5" fmla="*/ 1102677 w 1689100"/>
              <a:gd name="connsiteY5" fmla="*/ 1172845 h 1172846"/>
              <a:gd name="connsiteX6" fmla="*/ 0 w 1689100"/>
              <a:gd name="connsiteY6" fmla="*/ 1172846 h 1172846"/>
              <a:gd name="connsiteX7" fmla="*/ 0 w 1689100"/>
              <a:gd name="connsiteY7" fmla="*/ 0 h 117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9100" h="1172846">
                <a:moveTo>
                  <a:pt x="0" y="0"/>
                </a:moveTo>
                <a:lnTo>
                  <a:pt x="1102677" y="0"/>
                </a:lnTo>
                <a:cubicBezTo>
                  <a:pt x="1386065" y="0"/>
                  <a:pt x="1622504" y="201016"/>
                  <a:pt x="1677186" y="468238"/>
                </a:cubicBezTo>
                <a:lnTo>
                  <a:pt x="1689100" y="586423"/>
                </a:lnTo>
                <a:lnTo>
                  <a:pt x="1677186" y="704607"/>
                </a:lnTo>
                <a:cubicBezTo>
                  <a:pt x="1622504" y="971830"/>
                  <a:pt x="1386065" y="1172845"/>
                  <a:pt x="1102677" y="1172845"/>
                </a:cubicBezTo>
                <a:lnTo>
                  <a:pt x="0" y="11728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4"/>
            </p:custDataLst>
          </p:nvPr>
        </p:nvSpPr>
        <p:spPr>
          <a:xfrm>
            <a:off x="1205556" y="1883753"/>
            <a:ext cx="2880000" cy="1644003"/>
          </a:xfrm>
        </p:spPr>
        <p:txBody>
          <a:bodyPr anchor="b">
            <a:normAutofit/>
          </a:bodyPr>
          <a:lstStyle>
            <a:lvl1pPr algn="ctr" rtl="0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5"/>
            </p:custDataLst>
          </p:nvPr>
        </p:nvSpPr>
        <p:spPr>
          <a:xfrm>
            <a:off x="1205557" y="3616668"/>
            <a:ext cx="2880000" cy="1071220"/>
          </a:xfrm>
        </p:spPr>
        <p:txBody>
          <a:bodyPr anchor="t"/>
          <a:lstStyle>
            <a:lvl1pPr marL="0" indent="0" algn="ctr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副标题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2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27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 4" descr="波浪3资源 2"/>
          <p:cNvSpPr/>
          <p:nvPr/>
        </p:nvSpPr>
        <p:spPr>
          <a:xfrm flipH="1">
            <a:off x="0" y="1972310"/>
            <a:ext cx="4883505" cy="4883505"/>
          </a:xfrm>
          <a:custGeom>
            <a:avLst/>
            <a:gdLst>
              <a:gd name="connsiteX0" fmla="*/ 4883506 w 4883505"/>
              <a:gd name="connsiteY0" fmla="*/ 0 h 4883505"/>
              <a:gd name="connsiteX1" fmla="*/ 4883506 w 4883505"/>
              <a:gd name="connsiteY1" fmla="*/ 4883506 h 4883505"/>
              <a:gd name="connsiteX2" fmla="*/ 0 w 4883505"/>
              <a:gd name="connsiteY2" fmla="*/ 4883506 h 4883505"/>
              <a:gd name="connsiteX3" fmla="*/ 1179693 w 4883505"/>
              <a:gd name="connsiteY3" fmla="*/ 4435172 h 4883505"/>
              <a:gd name="connsiteX4" fmla="*/ 1628027 w 4883505"/>
              <a:gd name="connsiteY4" fmla="*/ 3255479 h 4883505"/>
              <a:gd name="connsiteX5" fmla="*/ 2807720 w 4883505"/>
              <a:gd name="connsiteY5" fmla="*/ 2807145 h 4883505"/>
              <a:gd name="connsiteX6" fmla="*/ 3256054 w 4883505"/>
              <a:gd name="connsiteY6" fmla="*/ 1627337 h 4883505"/>
              <a:gd name="connsiteX7" fmla="*/ 4435862 w 4883505"/>
              <a:gd name="connsiteY7" fmla="*/ 1179003 h 4883505"/>
              <a:gd name="connsiteX8" fmla="*/ 4883506 w 4883505"/>
              <a:gd name="connsiteY8" fmla="*/ 0 h 488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3505" h="4883505">
                <a:moveTo>
                  <a:pt x="4883506" y="0"/>
                </a:moveTo>
                <a:lnTo>
                  <a:pt x="4883506" y="4883506"/>
                </a:lnTo>
                <a:lnTo>
                  <a:pt x="0" y="4883506"/>
                </a:lnTo>
                <a:cubicBezTo>
                  <a:pt x="406834" y="4476442"/>
                  <a:pt x="772744" y="4842351"/>
                  <a:pt x="1179693" y="4435172"/>
                </a:cubicBezTo>
                <a:cubicBezTo>
                  <a:pt x="1586642" y="4027993"/>
                  <a:pt x="1220733" y="3662313"/>
                  <a:pt x="1628027" y="3255479"/>
                </a:cubicBezTo>
                <a:cubicBezTo>
                  <a:pt x="2035321" y="2848645"/>
                  <a:pt x="2400771" y="3214324"/>
                  <a:pt x="2807720" y="2807145"/>
                </a:cubicBezTo>
                <a:cubicBezTo>
                  <a:pt x="3214669" y="2399966"/>
                  <a:pt x="2848760" y="2034286"/>
                  <a:pt x="3256054" y="1627337"/>
                </a:cubicBezTo>
                <a:cubicBezTo>
                  <a:pt x="3663348" y="1220388"/>
                  <a:pt x="4028913" y="1586182"/>
                  <a:pt x="4435862" y="1179003"/>
                </a:cubicBezTo>
                <a:cubicBezTo>
                  <a:pt x="4842811" y="771824"/>
                  <a:pt x="4476327" y="406949"/>
                  <a:pt x="4883506" y="0"/>
                </a:cubicBezTo>
                <a:close/>
              </a:path>
            </a:pathLst>
          </a:custGeom>
          <a:solidFill>
            <a:schemeClr val="accent1"/>
          </a:solidFill>
          <a:ln w="1147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" name="图片 6" descr="波浪3资源 2"/>
          <p:cNvSpPr/>
          <p:nvPr/>
        </p:nvSpPr>
        <p:spPr>
          <a:xfrm flipV="1">
            <a:off x="8143875" y="0"/>
            <a:ext cx="4046315" cy="4046315"/>
          </a:xfrm>
          <a:custGeom>
            <a:avLst/>
            <a:gdLst>
              <a:gd name="connsiteX0" fmla="*/ 4046315 w 4046315"/>
              <a:gd name="connsiteY0" fmla="*/ 0 h 4046315"/>
              <a:gd name="connsiteX1" fmla="*/ 4046315 w 4046315"/>
              <a:gd name="connsiteY1" fmla="*/ 4046315 h 4046315"/>
              <a:gd name="connsiteX2" fmla="*/ 0 w 4046315"/>
              <a:gd name="connsiteY2" fmla="*/ 4046315 h 4046315"/>
              <a:gd name="connsiteX3" fmla="*/ 977456 w 4046315"/>
              <a:gd name="connsiteY3" fmla="*/ 3674840 h 4046315"/>
              <a:gd name="connsiteX4" fmla="*/ 1348931 w 4046315"/>
              <a:gd name="connsiteY4" fmla="*/ 2697385 h 4046315"/>
              <a:gd name="connsiteX5" fmla="*/ 2326386 w 4046315"/>
              <a:gd name="connsiteY5" fmla="*/ 2325910 h 4046315"/>
              <a:gd name="connsiteX6" fmla="*/ 2697861 w 4046315"/>
              <a:gd name="connsiteY6" fmla="*/ 1348359 h 4046315"/>
              <a:gd name="connsiteX7" fmla="*/ 3675412 w 4046315"/>
              <a:gd name="connsiteY7" fmla="*/ 976884 h 4046315"/>
              <a:gd name="connsiteX8" fmla="*/ 4046315 w 4046315"/>
              <a:gd name="connsiteY8" fmla="*/ 0 h 404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6315" h="4046315">
                <a:moveTo>
                  <a:pt x="4046315" y="0"/>
                </a:moveTo>
                <a:lnTo>
                  <a:pt x="4046315" y="4046315"/>
                </a:lnTo>
                <a:lnTo>
                  <a:pt x="0" y="4046315"/>
                </a:lnTo>
                <a:cubicBezTo>
                  <a:pt x="337090" y="3709035"/>
                  <a:pt x="640271" y="4012216"/>
                  <a:pt x="977456" y="3674840"/>
                </a:cubicBezTo>
                <a:cubicBezTo>
                  <a:pt x="1314641" y="3337465"/>
                  <a:pt x="1011460" y="3034474"/>
                  <a:pt x="1348931" y="2697385"/>
                </a:cubicBezTo>
                <a:cubicBezTo>
                  <a:pt x="1686401" y="2360295"/>
                  <a:pt x="1989201" y="2663285"/>
                  <a:pt x="2326386" y="2325910"/>
                </a:cubicBezTo>
                <a:cubicBezTo>
                  <a:pt x="2663571" y="1988534"/>
                  <a:pt x="2360390" y="1685544"/>
                  <a:pt x="2697861" y="1348359"/>
                </a:cubicBezTo>
                <a:cubicBezTo>
                  <a:pt x="3035332" y="1011174"/>
                  <a:pt x="3338227" y="1314260"/>
                  <a:pt x="3675412" y="976884"/>
                </a:cubicBezTo>
                <a:cubicBezTo>
                  <a:pt x="4012597" y="639509"/>
                  <a:pt x="3708940" y="337185"/>
                  <a:pt x="4046315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椭圆 10"/>
          <p:cNvSpPr/>
          <p:nvPr userDrawn="1">
            <p:custDataLst>
              <p:tags r:id="rId2"/>
            </p:custDataLst>
          </p:nvPr>
        </p:nvSpPr>
        <p:spPr>
          <a:xfrm>
            <a:off x="1337945" y="4248785"/>
            <a:ext cx="1040130" cy="104013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>
            <p:custDataLst>
              <p:tags r:id="rId3"/>
            </p:custDataLst>
          </p:nvPr>
        </p:nvSpPr>
        <p:spPr>
          <a:xfrm>
            <a:off x="1191895" y="4102735"/>
            <a:ext cx="1332230" cy="133223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>
            <p:custDataLst>
              <p:tags r:id="rId4"/>
            </p:custDataLst>
          </p:nvPr>
        </p:nvSpPr>
        <p:spPr>
          <a:xfrm>
            <a:off x="1048385" y="3959225"/>
            <a:ext cx="1620520" cy="162052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>
            <p:custDataLst>
              <p:tags r:id="rId5"/>
            </p:custDataLst>
          </p:nvPr>
        </p:nvSpPr>
        <p:spPr>
          <a:xfrm>
            <a:off x="908685" y="3819525"/>
            <a:ext cx="1899920" cy="189992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>
            <p:custDataLst>
              <p:tags r:id="rId6"/>
            </p:custDataLst>
          </p:nvPr>
        </p:nvSpPr>
        <p:spPr>
          <a:xfrm>
            <a:off x="756285" y="3667125"/>
            <a:ext cx="2204085" cy="2204085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>
            <p:custDataLst>
              <p:tags r:id="rId7"/>
            </p:custDataLst>
          </p:nvPr>
        </p:nvSpPr>
        <p:spPr>
          <a:xfrm>
            <a:off x="9814560" y="1293495"/>
            <a:ext cx="992505" cy="992505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>
            <p:custDataLst>
              <p:tags r:id="rId8"/>
            </p:custDataLst>
          </p:nvPr>
        </p:nvSpPr>
        <p:spPr>
          <a:xfrm>
            <a:off x="9675495" y="1154430"/>
            <a:ext cx="1271270" cy="1271270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>
            <p:custDataLst>
              <p:tags r:id="rId9"/>
            </p:custDataLst>
          </p:nvPr>
        </p:nvSpPr>
        <p:spPr>
          <a:xfrm>
            <a:off x="9538335" y="1017270"/>
            <a:ext cx="1546225" cy="1546225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>
            <p:custDataLst>
              <p:tags r:id="rId10"/>
            </p:custDataLst>
          </p:nvPr>
        </p:nvSpPr>
        <p:spPr>
          <a:xfrm>
            <a:off x="9404985" y="883920"/>
            <a:ext cx="1812925" cy="1812925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>
            <p:custDataLst>
              <p:tags r:id="rId11"/>
            </p:custDataLst>
          </p:nvPr>
        </p:nvSpPr>
        <p:spPr>
          <a:xfrm>
            <a:off x="9259570" y="738505"/>
            <a:ext cx="2103120" cy="2103120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1526400" y="3266144"/>
            <a:ext cx="9144000" cy="2006395"/>
          </a:xfrm>
        </p:spPr>
        <p:txBody>
          <a:bodyPr anchor="t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  <p:custDataLst>
              <p:tags r:id="rId16"/>
            </p:custDataLst>
          </p:nvPr>
        </p:nvSpPr>
        <p:spPr>
          <a:xfrm>
            <a:off x="1524000" y="856666"/>
            <a:ext cx="9144000" cy="2203901"/>
          </a:xfrm>
        </p:spPr>
        <p:txBody>
          <a:bodyPr anchor="b">
            <a:normAutofit/>
          </a:bodyPr>
          <a:lstStyle>
            <a:lvl1pPr marL="0" indent="0" algn="ctr">
              <a:buNone/>
              <a:defRPr sz="6000" b="1">
                <a:ln>
                  <a:solidFill>
                    <a:schemeClr val="accent4">
                      <a:alpha val="40000"/>
                    </a:schemeClr>
                  </a:solidFill>
                </a:ln>
                <a:noFill/>
              </a:defRPr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364400"/>
            <a:ext cx="5181600" cy="48132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64400"/>
            <a:ext cx="5181600" cy="48132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364400"/>
            <a:ext cx="5157787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061275"/>
            <a:ext cx="5157787" cy="41283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364400"/>
            <a:ext cx="5183188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061275"/>
            <a:ext cx="5183188" cy="41283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360000"/>
            <a:ext cx="10515600" cy="58176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838200" y="1296000"/>
            <a:ext cx="10514012" cy="576000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 8" descr="波浪3资源 2"/>
          <p:cNvSpPr/>
          <p:nvPr/>
        </p:nvSpPr>
        <p:spPr>
          <a:xfrm>
            <a:off x="5334000" y="0"/>
            <a:ext cx="6854934" cy="6854934"/>
          </a:xfrm>
          <a:custGeom>
            <a:avLst/>
            <a:gdLst>
              <a:gd name="connsiteX0" fmla="*/ 6854934 w 6854934"/>
              <a:gd name="connsiteY0" fmla="*/ 0 h 6854934"/>
              <a:gd name="connsiteX1" fmla="*/ 6854934 w 6854934"/>
              <a:gd name="connsiteY1" fmla="*/ 6854934 h 6854934"/>
              <a:gd name="connsiteX2" fmla="*/ 0 w 6854934"/>
              <a:gd name="connsiteY2" fmla="*/ 6854934 h 6854934"/>
              <a:gd name="connsiteX3" fmla="*/ 1655925 w 6854934"/>
              <a:gd name="connsiteY3" fmla="*/ 6225612 h 6854934"/>
              <a:gd name="connsiteX4" fmla="*/ 2285247 w 6854934"/>
              <a:gd name="connsiteY4" fmla="*/ 4569687 h 6854934"/>
              <a:gd name="connsiteX5" fmla="*/ 3941172 w 6854934"/>
              <a:gd name="connsiteY5" fmla="*/ 3940365 h 6854934"/>
              <a:gd name="connsiteX6" fmla="*/ 4570494 w 6854934"/>
              <a:gd name="connsiteY6" fmla="*/ 2284279 h 6854934"/>
              <a:gd name="connsiteX7" fmla="*/ 6226580 w 6854934"/>
              <a:gd name="connsiteY7" fmla="*/ 1654956 h 6854934"/>
              <a:gd name="connsiteX8" fmla="*/ 6854934 w 6854934"/>
              <a:gd name="connsiteY8" fmla="*/ 0 h 685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4934" h="6854934">
                <a:moveTo>
                  <a:pt x="6854934" y="0"/>
                </a:moveTo>
                <a:lnTo>
                  <a:pt x="6854934" y="6854934"/>
                </a:lnTo>
                <a:lnTo>
                  <a:pt x="0" y="6854934"/>
                </a:lnTo>
                <a:cubicBezTo>
                  <a:pt x="571070" y="6283542"/>
                  <a:pt x="1084694" y="6797166"/>
                  <a:pt x="1655925" y="6225612"/>
                </a:cubicBezTo>
                <a:cubicBezTo>
                  <a:pt x="2227156" y="5654058"/>
                  <a:pt x="1713532" y="5140757"/>
                  <a:pt x="2285247" y="4569687"/>
                </a:cubicBezTo>
                <a:cubicBezTo>
                  <a:pt x="2856962" y="3998618"/>
                  <a:pt x="3369941" y="4511919"/>
                  <a:pt x="3941172" y="3940365"/>
                </a:cubicBezTo>
                <a:cubicBezTo>
                  <a:pt x="4512403" y="3368811"/>
                  <a:pt x="3998779" y="2855510"/>
                  <a:pt x="4570494" y="2284279"/>
                </a:cubicBezTo>
                <a:cubicBezTo>
                  <a:pt x="5142210" y="1713048"/>
                  <a:pt x="5655349" y="2226510"/>
                  <a:pt x="6226580" y="1654956"/>
                </a:cubicBezTo>
                <a:cubicBezTo>
                  <a:pt x="6797811" y="1083403"/>
                  <a:pt x="6283381" y="571231"/>
                  <a:pt x="6854934" y="0"/>
                </a:cubicBezTo>
                <a:close/>
              </a:path>
            </a:pathLst>
          </a:custGeom>
          <a:solidFill>
            <a:schemeClr val="accent4"/>
          </a:solidFill>
          <a:ln w="1613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23" name="椭圆 22"/>
          <p:cNvSpPr>
            <a:spLocks noChangeAspect="1"/>
          </p:cNvSpPr>
          <p:nvPr userDrawn="1">
            <p:custDataLst>
              <p:tags r:id="rId2"/>
            </p:custDataLst>
          </p:nvPr>
        </p:nvSpPr>
        <p:spPr>
          <a:xfrm rot="10800000">
            <a:off x="8393430" y="658495"/>
            <a:ext cx="113665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 rot="10800000">
            <a:off x="8393430" y="1012190"/>
            <a:ext cx="113665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>
            <a:spLocks noChangeAspect="1"/>
          </p:cNvSpPr>
          <p:nvPr userDrawn="1">
            <p:custDataLst>
              <p:tags r:id="rId4"/>
            </p:custDataLst>
          </p:nvPr>
        </p:nvSpPr>
        <p:spPr>
          <a:xfrm rot="10800000">
            <a:off x="8797925" y="65786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>
            <a:spLocks noChangeAspect="1"/>
          </p:cNvSpPr>
          <p:nvPr userDrawn="1">
            <p:custDataLst>
              <p:tags r:id="rId5"/>
            </p:custDataLst>
          </p:nvPr>
        </p:nvSpPr>
        <p:spPr>
          <a:xfrm rot="10800000">
            <a:off x="8797925" y="101219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>
            <a:spLocks noChangeAspect="1"/>
          </p:cNvSpPr>
          <p:nvPr userDrawn="1">
            <p:custDataLst>
              <p:tags r:id="rId6"/>
            </p:custDataLst>
          </p:nvPr>
        </p:nvSpPr>
        <p:spPr>
          <a:xfrm rot="10800000">
            <a:off x="9202420" y="65786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>
            <a:spLocks noChangeAspect="1"/>
          </p:cNvSpPr>
          <p:nvPr userDrawn="1">
            <p:custDataLst>
              <p:tags r:id="rId7"/>
            </p:custDataLst>
          </p:nvPr>
        </p:nvSpPr>
        <p:spPr>
          <a:xfrm rot="10800000">
            <a:off x="9202420" y="101219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>
            <a:spLocks noChangeAspect="1"/>
          </p:cNvSpPr>
          <p:nvPr userDrawn="1">
            <p:custDataLst>
              <p:tags r:id="rId8"/>
            </p:custDataLst>
          </p:nvPr>
        </p:nvSpPr>
        <p:spPr>
          <a:xfrm rot="10800000">
            <a:off x="9606915" y="65786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>
            <a:spLocks noChangeAspect="1"/>
          </p:cNvSpPr>
          <p:nvPr userDrawn="1">
            <p:custDataLst>
              <p:tags r:id="rId9"/>
            </p:custDataLst>
          </p:nvPr>
        </p:nvSpPr>
        <p:spPr>
          <a:xfrm rot="10800000">
            <a:off x="9606915" y="101219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 userDrawn="1">
            <p:custDataLst>
              <p:tags r:id="rId10"/>
            </p:custDataLst>
          </p:nvPr>
        </p:nvSpPr>
        <p:spPr>
          <a:xfrm>
            <a:off x="9776460" y="4785995"/>
            <a:ext cx="2415540" cy="1172846"/>
          </a:xfrm>
          <a:custGeom>
            <a:avLst/>
            <a:gdLst>
              <a:gd name="connsiteX0" fmla="*/ 586423 w 2415540"/>
              <a:gd name="connsiteY0" fmla="*/ 0 h 1172846"/>
              <a:gd name="connsiteX1" fmla="*/ 2415540 w 2415540"/>
              <a:gd name="connsiteY1" fmla="*/ 0 h 1172846"/>
              <a:gd name="connsiteX2" fmla="*/ 2415540 w 2415540"/>
              <a:gd name="connsiteY2" fmla="*/ 1172846 h 1172846"/>
              <a:gd name="connsiteX3" fmla="*/ 586423 w 2415540"/>
              <a:gd name="connsiteY3" fmla="*/ 1172845 h 1172846"/>
              <a:gd name="connsiteX4" fmla="*/ 11914 w 2415540"/>
              <a:gd name="connsiteY4" fmla="*/ 704607 h 1172846"/>
              <a:gd name="connsiteX5" fmla="*/ 0 w 2415540"/>
              <a:gd name="connsiteY5" fmla="*/ 586423 h 1172846"/>
              <a:gd name="connsiteX6" fmla="*/ 11914 w 2415540"/>
              <a:gd name="connsiteY6" fmla="*/ 468238 h 1172846"/>
              <a:gd name="connsiteX7" fmla="*/ 586423 w 2415540"/>
              <a:gd name="connsiteY7" fmla="*/ 0 h 117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5540" h="1172846">
                <a:moveTo>
                  <a:pt x="586423" y="0"/>
                </a:moveTo>
                <a:lnTo>
                  <a:pt x="2415540" y="0"/>
                </a:lnTo>
                <a:lnTo>
                  <a:pt x="2415540" y="1172846"/>
                </a:lnTo>
                <a:lnTo>
                  <a:pt x="586423" y="1172845"/>
                </a:lnTo>
                <a:cubicBezTo>
                  <a:pt x="303035" y="1172845"/>
                  <a:pt x="66596" y="971830"/>
                  <a:pt x="11914" y="704607"/>
                </a:cubicBezTo>
                <a:lnTo>
                  <a:pt x="0" y="586423"/>
                </a:lnTo>
                <a:lnTo>
                  <a:pt x="11914" y="468238"/>
                </a:lnTo>
                <a:cubicBezTo>
                  <a:pt x="66596" y="201016"/>
                  <a:pt x="303035" y="0"/>
                  <a:pt x="5864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 userDrawn="1">
            <p:custDataLst>
              <p:tags r:id="rId11"/>
            </p:custDataLst>
          </p:nvPr>
        </p:nvSpPr>
        <p:spPr>
          <a:xfrm>
            <a:off x="1626870" y="0"/>
            <a:ext cx="1257935" cy="628650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 userDrawn="1">
            <p:custDataLst>
              <p:tags r:id="rId12"/>
            </p:custDataLst>
          </p:nvPr>
        </p:nvSpPr>
        <p:spPr>
          <a:xfrm>
            <a:off x="1452880" y="0"/>
            <a:ext cx="1605915" cy="802640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0" name="任意多边形: 形状 29"/>
          <p:cNvSpPr/>
          <p:nvPr userDrawn="1">
            <p:custDataLst>
              <p:tags r:id="rId13"/>
            </p:custDataLst>
          </p:nvPr>
        </p:nvSpPr>
        <p:spPr>
          <a:xfrm>
            <a:off x="1285240" y="0"/>
            <a:ext cx="1941195" cy="970915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1" name="任意多边形: 形状 30"/>
          <p:cNvSpPr/>
          <p:nvPr userDrawn="1">
            <p:custDataLst>
              <p:tags r:id="rId14"/>
            </p:custDataLst>
          </p:nvPr>
        </p:nvSpPr>
        <p:spPr>
          <a:xfrm>
            <a:off x="1103630" y="0"/>
            <a:ext cx="2304415" cy="1152525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2" name="任意多边形: 形状 31"/>
          <p:cNvSpPr/>
          <p:nvPr userDrawn="1">
            <p:custDataLst>
              <p:tags r:id="rId15"/>
            </p:custDataLst>
          </p:nvPr>
        </p:nvSpPr>
        <p:spPr>
          <a:xfrm>
            <a:off x="890905" y="0"/>
            <a:ext cx="2728595" cy="1364615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6"/>
            </p:custDataLst>
          </p:nvPr>
        </p:nvSpPr>
        <p:spPr>
          <a:xfrm>
            <a:off x="838200" y="1200313"/>
            <a:ext cx="8768398" cy="2255687"/>
          </a:xfrm>
        </p:spPr>
        <p:txBody>
          <a:bodyPr anchor="b"/>
          <a:lstStyle>
            <a:lvl1pPr algn="l">
              <a:lnSpc>
                <a:spcPct val="100000"/>
              </a:lnSpc>
              <a:defRPr sz="6000"/>
            </a:lvl1pPr>
          </a:lstStyle>
          <a:p>
            <a:r>
              <a:rPr lang="zh-CN" altLang="en-US" dirty="0"/>
              <a:t>单击编辑母版标题样式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20"/>
            </p:custDataLst>
          </p:nvPr>
        </p:nvSpPr>
        <p:spPr>
          <a:xfrm>
            <a:off x="886326" y="5123536"/>
            <a:ext cx="5711905" cy="83497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zh-CN" altLang="en-US" dirty="0"/>
              <a:t>公司名占位符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1"/>
            </p:custDataLst>
          </p:nvPr>
        </p:nvSpPr>
        <p:spPr>
          <a:xfrm>
            <a:off x="3718231" y="3919467"/>
            <a:ext cx="2880000" cy="102560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日期时间占位符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7" hasCustomPrompt="1"/>
            <p:custDataLst>
              <p:tags r:id="rId22"/>
            </p:custDataLst>
          </p:nvPr>
        </p:nvSpPr>
        <p:spPr>
          <a:xfrm>
            <a:off x="886326" y="3921543"/>
            <a:ext cx="2743200" cy="102560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署名占位符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94.xml"/><Relationship Id="rId16" Type="http://schemas.openxmlformats.org/officeDocument/2006/relationships/tags" Target="../tags/tag193.xml"/><Relationship Id="rId15" Type="http://schemas.openxmlformats.org/officeDocument/2006/relationships/tags" Target="../tags/tag192.xml"/><Relationship Id="rId14" Type="http://schemas.openxmlformats.org/officeDocument/2006/relationships/tags" Target="../tags/tag191.xml"/><Relationship Id="rId13" Type="http://schemas.openxmlformats.org/officeDocument/2006/relationships/tags" Target="../tags/tag190.xml"/><Relationship Id="rId12" Type="http://schemas.openxmlformats.org/officeDocument/2006/relationships/tags" Target="../tags/tag18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0000"/>
            <a:ext cx="10515600" cy="864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364400"/>
            <a:ext cx="10515600" cy="4813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tags" Target="../tags/tag200.xml"/><Relationship Id="rId6" Type="http://schemas.openxmlformats.org/officeDocument/2006/relationships/image" Target="../media/image1.png"/><Relationship Id="rId5" Type="http://schemas.openxmlformats.org/officeDocument/2006/relationships/tags" Target="../tags/tag199.xml"/><Relationship Id="rId4" Type="http://schemas.openxmlformats.org/officeDocument/2006/relationships/tags" Target="../tags/tag198.xml"/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tags" Target="../tags/tag19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84.xml"/><Relationship Id="rId8" Type="http://schemas.openxmlformats.org/officeDocument/2006/relationships/tags" Target="../tags/tag283.xml"/><Relationship Id="rId7" Type="http://schemas.openxmlformats.org/officeDocument/2006/relationships/tags" Target="../tags/tag282.xml"/><Relationship Id="rId6" Type="http://schemas.openxmlformats.org/officeDocument/2006/relationships/tags" Target="../tags/tag281.xml"/><Relationship Id="rId5" Type="http://schemas.openxmlformats.org/officeDocument/2006/relationships/tags" Target="../tags/tag280.xml"/><Relationship Id="rId4" Type="http://schemas.openxmlformats.org/officeDocument/2006/relationships/tags" Target="../tags/tag279.xml"/><Relationship Id="rId3" Type="http://schemas.openxmlformats.org/officeDocument/2006/relationships/tags" Target="../tags/tag278.xml"/><Relationship Id="rId21" Type="http://schemas.openxmlformats.org/officeDocument/2006/relationships/slideLayout" Target="../slideLayouts/slideLayout13.xml"/><Relationship Id="rId20" Type="http://schemas.openxmlformats.org/officeDocument/2006/relationships/tags" Target="../tags/tag295.xml"/><Relationship Id="rId2" Type="http://schemas.openxmlformats.org/officeDocument/2006/relationships/tags" Target="../tags/tag277.xml"/><Relationship Id="rId19" Type="http://schemas.openxmlformats.org/officeDocument/2006/relationships/tags" Target="../tags/tag294.xml"/><Relationship Id="rId18" Type="http://schemas.openxmlformats.org/officeDocument/2006/relationships/tags" Target="../tags/tag293.xml"/><Relationship Id="rId17" Type="http://schemas.openxmlformats.org/officeDocument/2006/relationships/tags" Target="../tags/tag292.xml"/><Relationship Id="rId16" Type="http://schemas.openxmlformats.org/officeDocument/2006/relationships/tags" Target="../tags/tag291.xml"/><Relationship Id="rId15" Type="http://schemas.openxmlformats.org/officeDocument/2006/relationships/tags" Target="../tags/tag290.xml"/><Relationship Id="rId14" Type="http://schemas.openxmlformats.org/officeDocument/2006/relationships/tags" Target="../tags/tag289.xml"/><Relationship Id="rId13" Type="http://schemas.openxmlformats.org/officeDocument/2006/relationships/tags" Target="../tags/tag288.xml"/><Relationship Id="rId12" Type="http://schemas.openxmlformats.org/officeDocument/2006/relationships/tags" Target="../tags/tag287.xml"/><Relationship Id="rId11" Type="http://schemas.openxmlformats.org/officeDocument/2006/relationships/tags" Target="../tags/tag286.xml"/><Relationship Id="rId10" Type="http://schemas.openxmlformats.org/officeDocument/2006/relationships/tags" Target="../tags/tag285.xml"/><Relationship Id="rId1" Type="http://schemas.openxmlformats.org/officeDocument/2006/relationships/tags" Target="../tags/tag27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" Type="http://schemas.openxmlformats.org/officeDocument/2006/relationships/tags" Target="../tags/tag296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07.xml"/><Relationship Id="rId8" Type="http://schemas.openxmlformats.org/officeDocument/2006/relationships/tags" Target="../tags/tag306.xml"/><Relationship Id="rId7" Type="http://schemas.openxmlformats.org/officeDocument/2006/relationships/tags" Target="../tags/tag305.xml"/><Relationship Id="rId6" Type="http://schemas.openxmlformats.org/officeDocument/2006/relationships/tags" Target="../tags/tag304.xml"/><Relationship Id="rId5" Type="http://schemas.openxmlformats.org/officeDocument/2006/relationships/tags" Target="../tags/tag303.xml"/><Relationship Id="rId4" Type="http://schemas.openxmlformats.org/officeDocument/2006/relationships/tags" Target="../tags/tag302.xml"/><Relationship Id="rId3" Type="http://schemas.openxmlformats.org/officeDocument/2006/relationships/tags" Target="../tags/tag301.xml"/><Relationship Id="rId22" Type="http://schemas.openxmlformats.org/officeDocument/2006/relationships/slideLayout" Target="../slideLayouts/slideLayout13.xml"/><Relationship Id="rId21" Type="http://schemas.openxmlformats.org/officeDocument/2006/relationships/tags" Target="../tags/tag319.xml"/><Relationship Id="rId20" Type="http://schemas.openxmlformats.org/officeDocument/2006/relationships/tags" Target="../tags/tag318.xml"/><Relationship Id="rId2" Type="http://schemas.openxmlformats.org/officeDocument/2006/relationships/tags" Target="../tags/tag300.xml"/><Relationship Id="rId19" Type="http://schemas.openxmlformats.org/officeDocument/2006/relationships/tags" Target="../tags/tag317.xml"/><Relationship Id="rId18" Type="http://schemas.openxmlformats.org/officeDocument/2006/relationships/tags" Target="../tags/tag316.xml"/><Relationship Id="rId17" Type="http://schemas.openxmlformats.org/officeDocument/2006/relationships/tags" Target="../tags/tag315.xml"/><Relationship Id="rId16" Type="http://schemas.openxmlformats.org/officeDocument/2006/relationships/tags" Target="../tags/tag314.xml"/><Relationship Id="rId15" Type="http://schemas.openxmlformats.org/officeDocument/2006/relationships/tags" Target="../tags/tag313.xml"/><Relationship Id="rId14" Type="http://schemas.openxmlformats.org/officeDocument/2006/relationships/tags" Target="../tags/tag312.xml"/><Relationship Id="rId13" Type="http://schemas.openxmlformats.org/officeDocument/2006/relationships/tags" Target="../tags/tag311.xml"/><Relationship Id="rId12" Type="http://schemas.openxmlformats.org/officeDocument/2006/relationships/tags" Target="../tags/tag310.xml"/><Relationship Id="rId11" Type="http://schemas.openxmlformats.org/officeDocument/2006/relationships/tags" Target="../tags/tag309.xml"/><Relationship Id="rId10" Type="http://schemas.openxmlformats.org/officeDocument/2006/relationships/tags" Target="../tags/tag308.xml"/><Relationship Id="rId1" Type="http://schemas.openxmlformats.org/officeDocument/2006/relationships/tags" Target="../tags/tag299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323.xml"/><Relationship Id="rId3" Type="http://schemas.openxmlformats.org/officeDocument/2006/relationships/tags" Target="../tags/tag322.xml"/><Relationship Id="rId2" Type="http://schemas.openxmlformats.org/officeDocument/2006/relationships/tags" Target="../tags/tag321.xml"/><Relationship Id="rId1" Type="http://schemas.openxmlformats.org/officeDocument/2006/relationships/tags" Target="../tags/tag320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32.xml"/><Relationship Id="rId8" Type="http://schemas.openxmlformats.org/officeDocument/2006/relationships/tags" Target="../tags/tag331.xml"/><Relationship Id="rId7" Type="http://schemas.openxmlformats.org/officeDocument/2006/relationships/tags" Target="../tags/tag330.xml"/><Relationship Id="rId6" Type="http://schemas.openxmlformats.org/officeDocument/2006/relationships/tags" Target="../tags/tag329.xml"/><Relationship Id="rId5" Type="http://schemas.openxmlformats.org/officeDocument/2006/relationships/tags" Target="../tags/tag328.xml"/><Relationship Id="rId4" Type="http://schemas.openxmlformats.org/officeDocument/2006/relationships/tags" Target="../tags/tag327.xml"/><Relationship Id="rId3" Type="http://schemas.openxmlformats.org/officeDocument/2006/relationships/tags" Target="../tags/tag326.xml"/><Relationship Id="rId2" Type="http://schemas.openxmlformats.org/officeDocument/2006/relationships/tags" Target="../tags/tag325.xml"/><Relationship Id="rId13" Type="http://schemas.openxmlformats.org/officeDocument/2006/relationships/slideLayout" Target="../slideLayouts/slideLayout13.xml"/><Relationship Id="rId12" Type="http://schemas.openxmlformats.org/officeDocument/2006/relationships/tags" Target="../tags/tag335.xml"/><Relationship Id="rId11" Type="http://schemas.openxmlformats.org/officeDocument/2006/relationships/tags" Target="../tags/tag334.xml"/><Relationship Id="rId10" Type="http://schemas.openxmlformats.org/officeDocument/2006/relationships/tags" Target="../tags/tag333.xml"/><Relationship Id="rId1" Type="http://schemas.openxmlformats.org/officeDocument/2006/relationships/tags" Target="../tags/tag324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338.xml"/><Relationship Id="rId2" Type="http://schemas.openxmlformats.org/officeDocument/2006/relationships/tags" Target="../tags/tag337.xml"/><Relationship Id="rId1" Type="http://schemas.openxmlformats.org/officeDocument/2006/relationships/tags" Target="../tags/tag336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347.xml"/><Relationship Id="rId8" Type="http://schemas.openxmlformats.org/officeDocument/2006/relationships/tags" Target="../tags/tag346.xml"/><Relationship Id="rId7" Type="http://schemas.openxmlformats.org/officeDocument/2006/relationships/tags" Target="../tags/tag345.xml"/><Relationship Id="rId6" Type="http://schemas.openxmlformats.org/officeDocument/2006/relationships/tags" Target="../tags/tag344.xml"/><Relationship Id="rId5" Type="http://schemas.openxmlformats.org/officeDocument/2006/relationships/tags" Target="../tags/tag343.xml"/><Relationship Id="rId4" Type="http://schemas.openxmlformats.org/officeDocument/2006/relationships/tags" Target="../tags/tag342.xml"/><Relationship Id="rId3" Type="http://schemas.openxmlformats.org/officeDocument/2006/relationships/tags" Target="../tags/tag341.xml"/><Relationship Id="rId2" Type="http://schemas.openxmlformats.org/officeDocument/2006/relationships/tags" Target="../tags/tag340.xml"/><Relationship Id="rId14" Type="http://schemas.openxmlformats.org/officeDocument/2006/relationships/slideLayout" Target="../slideLayouts/slideLayout13.xml"/><Relationship Id="rId13" Type="http://schemas.openxmlformats.org/officeDocument/2006/relationships/tags" Target="../tags/tag351.xml"/><Relationship Id="rId12" Type="http://schemas.openxmlformats.org/officeDocument/2006/relationships/tags" Target="../tags/tag350.xml"/><Relationship Id="rId11" Type="http://schemas.openxmlformats.org/officeDocument/2006/relationships/tags" Target="../tags/tag349.xml"/><Relationship Id="rId10" Type="http://schemas.openxmlformats.org/officeDocument/2006/relationships/tags" Target="../tags/tag348.xml"/><Relationship Id="rId1" Type="http://schemas.openxmlformats.org/officeDocument/2006/relationships/tags" Target="../tags/tag339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360.xml"/><Relationship Id="rId8" Type="http://schemas.openxmlformats.org/officeDocument/2006/relationships/tags" Target="../tags/tag359.xml"/><Relationship Id="rId7" Type="http://schemas.openxmlformats.org/officeDocument/2006/relationships/tags" Target="../tags/tag358.xml"/><Relationship Id="rId6" Type="http://schemas.openxmlformats.org/officeDocument/2006/relationships/tags" Target="../tags/tag357.xml"/><Relationship Id="rId5" Type="http://schemas.openxmlformats.org/officeDocument/2006/relationships/tags" Target="../tags/tag356.xml"/><Relationship Id="rId4" Type="http://schemas.openxmlformats.org/officeDocument/2006/relationships/tags" Target="../tags/tag355.xml"/><Relationship Id="rId3" Type="http://schemas.openxmlformats.org/officeDocument/2006/relationships/tags" Target="../tags/tag354.xml"/><Relationship Id="rId2" Type="http://schemas.openxmlformats.org/officeDocument/2006/relationships/tags" Target="../tags/tag353.xml"/><Relationship Id="rId13" Type="http://schemas.openxmlformats.org/officeDocument/2006/relationships/slideLayout" Target="../slideLayouts/slideLayout13.xml"/><Relationship Id="rId12" Type="http://schemas.openxmlformats.org/officeDocument/2006/relationships/tags" Target="../tags/tag363.xml"/><Relationship Id="rId11" Type="http://schemas.openxmlformats.org/officeDocument/2006/relationships/tags" Target="../tags/tag362.xml"/><Relationship Id="rId10" Type="http://schemas.openxmlformats.org/officeDocument/2006/relationships/tags" Target="../tags/tag361.xml"/><Relationship Id="rId1" Type="http://schemas.openxmlformats.org/officeDocument/2006/relationships/tags" Target="../tags/tag35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65.xml"/><Relationship Id="rId1" Type="http://schemas.openxmlformats.org/officeDocument/2006/relationships/tags" Target="../tags/tag36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7" Type="http://schemas.openxmlformats.org/officeDocument/2006/relationships/tags" Target="../tags/tag371.xml"/><Relationship Id="rId6" Type="http://schemas.openxmlformats.org/officeDocument/2006/relationships/tags" Target="../tags/tag370.xml"/><Relationship Id="rId5" Type="http://schemas.openxmlformats.org/officeDocument/2006/relationships/tags" Target="../tags/tag369.xml"/><Relationship Id="rId4" Type="http://schemas.openxmlformats.org/officeDocument/2006/relationships/image" Target="../media/image1.png"/><Relationship Id="rId3" Type="http://schemas.openxmlformats.org/officeDocument/2006/relationships/tags" Target="../tags/tag368.xml"/><Relationship Id="rId2" Type="http://schemas.openxmlformats.org/officeDocument/2006/relationships/tags" Target="../tags/tag367.xml"/><Relationship Id="rId1" Type="http://schemas.openxmlformats.org/officeDocument/2006/relationships/tags" Target="../tags/tag36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tags" Target="../tags/tag208.xml"/><Relationship Id="rId7" Type="http://schemas.openxmlformats.org/officeDocument/2006/relationships/tags" Target="../tags/tag207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2" Type="http://schemas.openxmlformats.org/officeDocument/2006/relationships/slideLayout" Target="../slideLayouts/slideLayout14.xml"/><Relationship Id="rId11" Type="http://schemas.openxmlformats.org/officeDocument/2006/relationships/tags" Target="../tags/tag211.xml"/><Relationship Id="rId10" Type="http://schemas.openxmlformats.org/officeDocument/2006/relationships/tags" Target="../tags/tag210.xml"/><Relationship Id="rId1" Type="http://schemas.openxmlformats.org/officeDocument/2006/relationships/tags" Target="../tags/tag20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" Type="http://schemas.openxmlformats.org/officeDocument/2006/relationships/tags" Target="../tags/tag21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4" Type="http://schemas.openxmlformats.org/officeDocument/2006/relationships/slideLayout" Target="../slideLayouts/slideLayout13.xml"/><Relationship Id="rId13" Type="http://schemas.openxmlformats.org/officeDocument/2006/relationships/tags" Target="../tags/tag227.xml"/><Relationship Id="rId12" Type="http://schemas.openxmlformats.org/officeDocument/2006/relationships/tags" Target="../tags/tag226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tags" Target="../tags/tag21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36.xml"/><Relationship Id="rId8" Type="http://schemas.openxmlformats.org/officeDocument/2006/relationships/tags" Target="../tags/tag235.xml"/><Relationship Id="rId7" Type="http://schemas.openxmlformats.org/officeDocument/2006/relationships/tags" Target="../tags/tag234.xml"/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4" Type="http://schemas.openxmlformats.org/officeDocument/2006/relationships/tags" Target="../tags/tag231.xml"/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7" Type="http://schemas.openxmlformats.org/officeDocument/2006/relationships/slideLayout" Target="../slideLayouts/slideLayout13.xml"/><Relationship Id="rId16" Type="http://schemas.openxmlformats.org/officeDocument/2006/relationships/tags" Target="../tags/tag243.xml"/><Relationship Id="rId15" Type="http://schemas.openxmlformats.org/officeDocument/2006/relationships/tags" Target="../tags/tag242.xml"/><Relationship Id="rId14" Type="http://schemas.openxmlformats.org/officeDocument/2006/relationships/tags" Target="../tags/tag241.xml"/><Relationship Id="rId13" Type="http://schemas.openxmlformats.org/officeDocument/2006/relationships/tags" Target="../tags/tag240.xml"/><Relationship Id="rId12" Type="http://schemas.openxmlformats.org/officeDocument/2006/relationships/tags" Target="../tags/tag239.xml"/><Relationship Id="rId11" Type="http://schemas.openxmlformats.org/officeDocument/2006/relationships/tags" Target="../tags/tag238.xml"/><Relationship Id="rId10" Type="http://schemas.openxmlformats.org/officeDocument/2006/relationships/tags" Target="../tags/tag237.xml"/><Relationship Id="rId1" Type="http://schemas.openxmlformats.org/officeDocument/2006/relationships/tags" Target="../tags/tag22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52.xml"/><Relationship Id="rId8" Type="http://schemas.openxmlformats.org/officeDocument/2006/relationships/tags" Target="../tags/tag251.xml"/><Relationship Id="rId7" Type="http://schemas.openxmlformats.org/officeDocument/2006/relationships/tags" Target="../tags/tag250.xml"/><Relationship Id="rId6" Type="http://schemas.openxmlformats.org/officeDocument/2006/relationships/tags" Target="../tags/tag249.xml"/><Relationship Id="rId5" Type="http://schemas.openxmlformats.org/officeDocument/2006/relationships/tags" Target="../tags/tag248.xml"/><Relationship Id="rId4" Type="http://schemas.openxmlformats.org/officeDocument/2006/relationships/tags" Target="../tags/tag247.xml"/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7" Type="http://schemas.openxmlformats.org/officeDocument/2006/relationships/slideLayout" Target="../slideLayouts/slideLayout13.xml"/><Relationship Id="rId16" Type="http://schemas.openxmlformats.org/officeDocument/2006/relationships/tags" Target="../tags/tag259.xml"/><Relationship Id="rId15" Type="http://schemas.openxmlformats.org/officeDocument/2006/relationships/tags" Target="../tags/tag258.xml"/><Relationship Id="rId14" Type="http://schemas.openxmlformats.org/officeDocument/2006/relationships/tags" Target="../tags/tag257.xml"/><Relationship Id="rId13" Type="http://schemas.openxmlformats.org/officeDocument/2006/relationships/tags" Target="../tags/tag256.xml"/><Relationship Id="rId12" Type="http://schemas.openxmlformats.org/officeDocument/2006/relationships/tags" Target="../tags/tag255.xml"/><Relationship Id="rId11" Type="http://schemas.openxmlformats.org/officeDocument/2006/relationships/tags" Target="../tags/tag254.xml"/><Relationship Id="rId10" Type="http://schemas.openxmlformats.org/officeDocument/2006/relationships/tags" Target="../tags/tag253.xml"/><Relationship Id="rId1" Type="http://schemas.openxmlformats.org/officeDocument/2006/relationships/tags" Target="../tags/tag24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" Type="http://schemas.openxmlformats.org/officeDocument/2006/relationships/tags" Target="../tags/tag260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71.xml"/><Relationship Id="rId8" Type="http://schemas.openxmlformats.org/officeDocument/2006/relationships/tags" Target="../tags/tag270.xml"/><Relationship Id="rId7" Type="http://schemas.openxmlformats.org/officeDocument/2006/relationships/tags" Target="../tags/tag269.xml"/><Relationship Id="rId6" Type="http://schemas.openxmlformats.org/officeDocument/2006/relationships/tags" Target="../tags/tag268.xml"/><Relationship Id="rId5" Type="http://schemas.openxmlformats.org/officeDocument/2006/relationships/tags" Target="../tags/tag267.xml"/><Relationship Id="rId4" Type="http://schemas.openxmlformats.org/officeDocument/2006/relationships/tags" Target="../tags/tag266.xml"/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0" Type="http://schemas.openxmlformats.org/officeDocument/2006/relationships/slideLayout" Target="../slideLayouts/slideLayout13.xml"/><Relationship Id="rId1" Type="http://schemas.openxmlformats.org/officeDocument/2006/relationships/tags" Target="../tags/tag26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75.xml"/><Relationship Id="rId3" Type="http://schemas.openxmlformats.org/officeDocument/2006/relationships/tags" Target="../tags/tag274.xml"/><Relationship Id="rId2" Type="http://schemas.openxmlformats.org/officeDocument/2006/relationships/tags" Target="../tags/tag273.xml"/><Relationship Id="rId1" Type="http://schemas.openxmlformats.org/officeDocument/2006/relationships/tags" Target="../tags/tag2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38200" y="1808480"/>
            <a:ext cx="8481060" cy="1800225"/>
          </a:xfrm>
        </p:spPr>
        <p:txBody>
          <a:bodyPr>
            <a:normAutofit/>
          </a:bodyPr>
          <a:lstStyle/>
          <a:p>
            <a:r>
              <a:rPr lang="zh-CN" altLang="en-US" dirty="0"/>
              <a:t>智慧博览</a:t>
            </a:r>
            <a:r>
              <a:rPr lang="en-US" altLang="zh-CN" dirty="0"/>
              <a:t> </a:t>
            </a:r>
            <a:r>
              <a:rPr lang="zh-CN" altLang="en-US" dirty="0"/>
              <a:t>“浸”在其中——沉浸式博物馆文化体验服务</a:t>
            </a:r>
            <a:endParaRPr lang="zh-CN" altLang="en-US" dirty="0"/>
          </a:p>
        </p:txBody>
      </p:sp>
      <p:sp>
        <p:nvSpPr>
          <p:cNvPr id="6" name="公司名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842642" y="5230368"/>
            <a:ext cx="2743199" cy="976128"/>
          </a:xfrm>
        </p:spPr>
        <p:txBody>
          <a:bodyPr/>
          <a:lstStyle/>
          <a:p>
            <a:r>
              <a:rPr lang="zh-CN" altLang="en-US" dirty="0"/>
              <a:t>YOUR LOGO</a:t>
            </a:r>
            <a:endParaRPr lang="zh-CN" altLang="en-US" dirty="0"/>
          </a:p>
        </p:txBody>
      </p:sp>
      <p:sp>
        <p:nvSpPr>
          <p:cNvPr id="7" name="日期时间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>
          <a:xfrm>
            <a:off x="3360716" y="4168127"/>
            <a:ext cx="2950805" cy="976128"/>
          </a:xfrm>
        </p:spPr>
        <p:txBody>
          <a:bodyPr/>
          <a:lstStyle/>
          <a:p>
            <a:r>
              <a:rPr lang="zh-CN" altLang="en-US" dirty="0"/>
              <a:t>汇报时间：</a:t>
            </a:r>
            <a:r>
              <a:rPr lang="en-US" altLang="zh-CN" dirty="0"/>
              <a:t>2023.11.26</a:t>
            </a:r>
            <a:endParaRPr lang="en-US" altLang="zh-CN" dirty="0"/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4"/>
            </p:custDataLst>
          </p:nvPr>
        </p:nvSpPr>
        <p:spPr>
          <a:xfrm>
            <a:off x="838200" y="4168895"/>
            <a:ext cx="2463645" cy="976128"/>
          </a:xfrm>
        </p:spPr>
        <p:txBody>
          <a:bodyPr>
            <a:normAutofit/>
          </a:bodyPr>
          <a:lstStyle/>
          <a:p>
            <a:r>
              <a:rPr lang="zh-CN" altLang="en-US" dirty="0"/>
              <a:t>汇报人：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4699635"/>
            <a:ext cx="3203575" cy="215836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沉浸式体验的优势</a:t>
            </a:r>
            <a:endParaRPr lang="zh-CN" altLang="en-US"/>
          </a:p>
        </p:txBody>
      </p:sp>
      <p:sp>
        <p:nvSpPr>
          <p:cNvPr id="4" name="五边形 16"/>
          <p:cNvSpPr/>
          <p:nvPr>
            <p:custDataLst>
              <p:tags r:id="rId1"/>
            </p:custDataLst>
          </p:nvPr>
        </p:nvSpPr>
        <p:spPr>
          <a:xfrm rot="16200000" flipH="1">
            <a:off x="7089075" y="1610071"/>
            <a:ext cx="820236" cy="2386711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5" name="五边形 17"/>
          <p:cNvSpPr/>
          <p:nvPr>
            <p:custDataLst>
              <p:tags r:id="rId2"/>
            </p:custDataLst>
          </p:nvPr>
        </p:nvSpPr>
        <p:spPr>
          <a:xfrm rot="16200000" flipH="1">
            <a:off x="7109348" y="4268920"/>
            <a:ext cx="779748" cy="2141688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6" name="任意多边形 18"/>
          <p:cNvSpPr/>
          <p:nvPr>
            <p:custDataLst>
              <p:tags r:id="rId3"/>
            </p:custDataLst>
          </p:nvPr>
        </p:nvSpPr>
        <p:spPr>
          <a:xfrm>
            <a:off x="6428049" y="2390278"/>
            <a:ext cx="2141688" cy="3232078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7" name="任意多边形 19"/>
          <p:cNvSpPr/>
          <p:nvPr>
            <p:custDataLst>
              <p:tags r:id="rId4"/>
            </p:custDataLst>
          </p:nvPr>
        </p:nvSpPr>
        <p:spPr>
          <a:xfrm flipV="1">
            <a:off x="6305796" y="1777170"/>
            <a:ext cx="2386711" cy="1146934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8" name="五边形 2"/>
          <p:cNvSpPr/>
          <p:nvPr>
            <p:custDataLst>
              <p:tags r:id="rId5"/>
            </p:custDataLst>
          </p:nvPr>
        </p:nvSpPr>
        <p:spPr>
          <a:xfrm rot="16200000" flipH="1">
            <a:off x="1620865" y="1610685"/>
            <a:ext cx="820236" cy="2385315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9" name="五边形 3"/>
          <p:cNvSpPr/>
          <p:nvPr>
            <p:custDataLst>
              <p:tags r:id="rId6"/>
            </p:custDataLst>
          </p:nvPr>
        </p:nvSpPr>
        <p:spPr>
          <a:xfrm rot="16200000" flipH="1">
            <a:off x="1642367" y="4268920"/>
            <a:ext cx="779748" cy="2141688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0" name="任意多边形 4"/>
          <p:cNvSpPr/>
          <p:nvPr>
            <p:custDataLst>
              <p:tags r:id="rId7"/>
            </p:custDataLst>
          </p:nvPr>
        </p:nvSpPr>
        <p:spPr>
          <a:xfrm>
            <a:off x="961067" y="2390278"/>
            <a:ext cx="2141688" cy="3232078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1" name="任意多边形 5"/>
          <p:cNvSpPr/>
          <p:nvPr>
            <p:custDataLst>
              <p:tags r:id="rId8"/>
            </p:custDataLst>
          </p:nvPr>
        </p:nvSpPr>
        <p:spPr>
          <a:xfrm flipV="1">
            <a:off x="838200" y="1777170"/>
            <a:ext cx="2385315" cy="1146934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3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961067" y="3070349"/>
            <a:ext cx="2141688" cy="1929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R="0" lvl="0" indent="0" defTabSz="1219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rPr>
              <a:t>高度还原：通过技术手段还原展品原貌，提供真实体验。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14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428049" y="3070349"/>
            <a:ext cx="2141688" cy="1929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indent="0" defTabSz="121920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沉浸感强：通过音效、灯光等手段营造氛围，使观众沉浸其中。</a:t>
            </a:r>
            <a:endParaRPr sz="2000" dirty="0" err="1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15" name="五边形 9"/>
          <p:cNvSpPr/>
          <p:nvPr>
            <p:custDataLst>
              <p:tags r:id="rId11"/>
            </p:custDataLst>
          </p:nvPr>
        </p:nvSpPr>
        <p:spPr>
          <a:xfrm rot="16200000" flipH="1">
            <a:off x="4425312" y="1622972"/>
            <a:ext cx="820236" cy="2385315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6" name="五边形 10"/>
          <p:cNvSpPr/>
          <p:nvPr>
            <p:custDataLst>
              <p:tags r:id="rId12"/>
            </p:custDataLst>
          </p:nvPr>
        </p:nvSpPr>
        <p:spPr>
          <a:xfrm rot="16200000" flipH="1">
            <a:off x="4446199" y="4281207"/>
            <a:ext cx="779748" cy="2141688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7" name="任意多边形 11"/>
          <p:cNvSpPr/>
          <p:nvPr>
            <p:custDataLst>
              <p:tags r:id="rId13"/>
            </p:custDataLst>
          </p:nvPr>
        </p:nvSpPr>
        <p:spPr>
          <a:xfrm>
            <a:off x="3764900" y="2401951"/>
            <a:ext cx="2141688" cy="3232078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8" name="任意多边形 12"/>
          <p:cNvSpPr/>
          <p:nvPr>
            <p:custDataLst>
              <p:tags r:id="rId14"/>
            </p:custDataLst>
          </p:nvPr>
        </p:nvSpPr>
        <p:spPr>
          <a:xfrm flipV="1">
            <a:off x="3642647" y="1790072"/>
            <a:ext cx="2385315" cy="1146934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0" name="五边形 23"/>
          <p:cNvSpPr/>
          <p:nvPr>
            <p:custDataLst>
              <p:tags r:id="rId15"/>
            </p:custDataLst>
          </p:nvPr>
        </p:nvSpPr>
        <p:spPr>
          <a:xfrm rot="16200000" flipH="1">
            <a:off x="9751610" y="1646931"/>
            <a:ext cx="820236" cy="2385315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1" name="五边形 24"/>
          <p:cNvSpPr/>
          <p:nvPr>
            <p:custDataLst>
              <p:tags r:id="rId16"/>
            </p:custDataLst>
          </p:nvPr>
        </p:nvSpPr>
        <p:spPr>
          <a:xfrm rot="16200000" flipH="1">
            <a:off x="9772498" y="4303937"/>
            <a:ext cx="779748" cy="2143084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3" name="任意多边形 25"/>
          <p:cNvSpPr/>
          <p:nvPr>
            <p:custDataLst>
              <p:tags r:id="rId17"/>
            </p:custDataLst>
          </p:nvPr>
        </p:nvSpPr>
        <p:spPr>
          <a:xfrm>
            <a:off x="9090584" y="2425910"/>
            <a:ext cx="2143084" cy="3232078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4" name="任意多边形 26"/>
          <p:cNvSpPr/>
          <p:nvPr>
            <p:custDataLst>
              <p:tags r:id="rId18"/>
            </p:custDataLst>
          </p:nvPr>
        </p:nvSpPr>
        <p:spPr>
          <a:xfrm flipV="1">
            <a:off x="8968945" y="1814031"/>
            <a:ext cx="2385315" cy="1146934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9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9091198" y="3105981"/>
            <a:ext cx="2141688" cy="1929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indent="0" defTabSz="121920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知识吸收效果好：通过多种感官刺激，提高观众对展品的认知和理解能力。</a:t>
            </a:r>
            <a:endParaRPr sz="2000" dirty="0" err="1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30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764900" y="3082021"/>
            <a:ext cx="2141688" cy="1929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indent="0" defTabSz="121920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互动性强：观众可以与展品进行互动，增加参与感和趣味性。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26400" y="3137808"/>
            <a:ext cx="9144000" cy="2006395"/>
          </a:xfrm>
        </p:spPr>
        <p:txBody>
          <a:bodyPr/>
          <a:lstStyle/>
          <a:p>
            <a:r>
              <a:rPr lang="zh-CN" altLang="en-US" dirty="0"/>
              <a:t>智慧博览与沉浸式博物馆的结合</a:t>
            </a:r>
            <a:endParaRPr lang="zh-CN" altLang="en-US" dirty="0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1524000" y="728330"/>
            <a:ext cx="9144000" cy="2203901"/>
          </a:xfrm>
        </p:spPr>
        <p:txBody>
          <a:bodyPr/>
          <a:lstStyle/>
          <a:p>
            <a:r>
              <a:rPr lang="en-US" altLang="zh-CN" dirty="0"/>
              <a:t>PART THREE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智慧博览的概念及目标</a:t>
            </a:r>
            <a:endParaRPr lang="zh-CN" altLang="en-US"/>
          </a:p>
        </p:txBody>
      </p:sp>
      <p:sp>
        <p:nvSpPr>
          <p:cNvPr id="4" name="五边形 16"/>
          <p:cNvSpPr/>
          <p:nvPr>
            <p:custDataLst>
              <p:tags r:id="rId1"/>
            </p:custDataLst>
          </p:nvPr>
        </p:nvSpPr>
        <p:spPr>
          <a:xfrm rot="16200000" flipH="1">
            <a:off x="7089075" y="1610071"/>
            <a:ext cx="820236" cy="2386711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5" name="五边形 17"/>
          <p:cNvSpPr/>
          <p:nvPr>
            <p:custDataLst>
              <p:tags r:id="rId2"/>
            </p:custDataLst>
          </p:nvPr>
        </p:nvSpPr>
        <p:spPr>
          <a:xfrm rot="16200000" flipH="1">
            <a:off x="7109348" y="4268920"/>
            <a:ext cx="779748" cy="2141688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6" name="任意多边形 18"/>
          <p:cNvSpPr/>
          <p:nvPr>
            <p:custDataLst>
              <p:tags r:id="rId3"/>
            </p:custDataLst>
          </p:nvPr>
        </p:nvSpPr>
        <p:spPr>
          <a:xfrm>
            <a:off x="6428049" y="2390278"/>
            <a:ext cx="2141688" cy="3232078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7" name="任意多边形 19"/>
          <p:cNvSpPr/>
          <p:nvPr>
            <p:custDataLst>
              <p:tags r:id="rId4"/>
            </p:custDataLst>
          </p:nvPr>
        </p:nvSpPr>
        <p:spPr>
          <a:xfrm flipV="1">
            <a:off x="6305796" y="1777170"/>
            <a:ext cx="2386711" cy="1146934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8" name="五边形 2"/>
          <p:cNvSpPr/>
          <p:nvPr>
            <p:custDataLst>
              <p:tags r:id="rId5"/>
            </p:custDataLst>
          </p:nvPr>
        </p:nvSpPr>
        <p:spPr>
          <a:xfrm rot="16200000" flipH="1">
            <a:off x="1620865" y="1610685"/>
            <a:ext cx="820236" cy="2385315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9" name="五边形 3"/>
          <p:cNvSpPr/>
          <p:nvPr>
            <p:custDataLst>
              <p:tags r:id="rId6"/>
            </p:custDataLst>
          </p:nvPr>
        </p:nvSpPr>
        <p:spPr>
          <a:xfrm rot="16200000" flipH="1">
            <a:off x="1642367" y="4268920"/>
            <a:ext cx="779748" cy="2141688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0" name="任意多边形 4"/>
          <p:cNvSpPr/>
          <p:nvPr>
            <p:custDataLst>
              <p:tags r:id="rId7"/>
            </p:custDataLst>
          </p:nvPr>
        </p:nvSpPr>
        <p:spPr>
          <a:xfrm>
            <a:off x="961067" y="2390278"/>
            <a:ext cx="2141688" cy="3232078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1" name="任意多边形 5"/>
          <p:cNvSpPr/>
          <p:nvPr>
            <p:custDataLst>
              <p:tags r:id="rId8"/>
            </p:custDataLst>
          </p:nvPr>
        </p:nvSpPr>
        <p:spPr>
          <a:xfrm flipV="1">
            <a:off x="838200" y="1777170"/>
            <a:ext cx="2385315" cy="1146934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3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961067" y="3070349"/>
            <a:ext cx="2141688" cy="1929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R="0" lvl="0" indent="0" defTabSz="1219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rPr>
              <a:t>智慧博览是以数字化、智能化技术为支撑的全新展览模式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14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428049" y="3070349"/>
            <a:ext cx="2141688" cy="1929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indent="0" defTabSz="121920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智慧博览将文化、科技、艺术等元素融合在一起</a:t>
            </a:r>
            <a:endParaRPr sz="2000" dirty="0" err="1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15" name="五边形 9"/>
          <p:cNvSpPr/>
          <p:nvPr>
            <p:custDataLst>
              <p:tags r:id="rId11"/>
            </p:custDataLst>
          </p:nvPr>
        </p:nvSpPr>
        <p:spPr>
          <a:xfrm rot="16200000" flipH="1">
            <a:off x="4425312" y="1622972"/>
            <a:ext cx="820236" cy="2385315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6" name="五边形 10"/>
          <p:cNvSpPr/>
          <p:nvPr>
            <p:custDataLst>
              <p:tags r:id="rId12"/>
            </p:custDataLst>
          </p:nvPr>
        </p:nvSpPr>
        <p:spPr>
          <a:xfrm rot="16200000" flipH="1">
            <a:off x="4446199" y="4281207"/>
            <a:ext cx="779748" cy="2141688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7" name="任意多边形 11"/>
          <p:cNvSpPr/>
          <p:nvPr>
            <p:custDataLst>
              <p:tags r:id="rId13"/>
            </p:custDataLst>
          </p:nvPr>
        </p:nvSpPr>
        <p:spPr>
          <a:xfrm>
            <a:off x="3764900" y="2401951"/>
            <a:ext cx="2141688" cy="3232078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8" name="任意多边形 12"/>
          <p:cNvSpPr/>
          <p:nvPr>
            <p:custDataLst>
              <p:tags r:id="rId14"/>
            </p:custDataLst>
          </p:nvPr>
        </p:nvSpPr>
        <p:spPr>
          <a:xfrm flipV="1">
            <a:off x="3642647" y="1790072"/>
            <a:ext cx="2385315" cy="1146934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0" name="五边形 23"/>
          <p:cNvSpPr/>
          <p:nvPr>
            <p:custDataLst>
              <p:tags r:id="rId15"/>
            </p:custDataLst>
          </p:nvPr>
        </p:nvSpPr>
        <p:spPr>
          <a:xfrm rot="16200000" flipH="1">
            <a:off x="9751610" y="1646931"/>
            <a:ext cx="820236" cy="2385315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1" name="五边形 24"/>
          <p:cNvSpPr/>
          <p:nvPr>
            <p:custDataLst>
              <p:tags r:id="rId16"/>
            </p:custDataLst>
          </p:nvPr>
        </p:nvSpPr>
        <p:spPr>
          <a:xfrm rot="16200000" flipH="1">
            <a:off x="9772498" y="4303937"/>
            <a:ext cx="779748" cy="2143084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3" name="任意多边形 25"/>
          <p:cNvSpPr/>
          <p:nvPr>
            <p:custDataLst>
              <p:tags r:id="rId17"/>
            </p:custDataLst>
          </p:nvPr>
        </p:nvSpPr>
        <p:spPr>
          <a:xfrm>
            <a:off x="9090584" y="2425910"/>
            <a:ext cx="2143084" cy="3232078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4" name="任意多边形 26"/>
          <p:cNvSpPr/>
          <p:nvPr>
            <p:custDataLst>
              <p:tags r:id="rId18"/>
            </p:custDataLst>
          </p:nvPr>
        </p:nvSpPr>
        <p:spPr>
          <a:xfrm flipV="1">
            <a:off x="8968945" y="1814031"/>
            <a:ext cx="2385315" cy="1146934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9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9091198" y="3105981"/>
            <a:ext cx="2141688" cy="1929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indent="0" defTabSz="121920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提升观众的参与感和获得感，实现文化传承与创新发展</a:t>
            </a:r>
            <a:endParaRPr sz="2000" dirty="0" err="1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30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764900" y="3082021"/>
            <a:ext cx="2141688" cy="1929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indent="0" defTabSz="121920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旨在打造沉浸式、互动式的文化体验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</p:spTree>
    <p:custDataLst>
      <p:tags r:id="rId2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沉浸式博物馆在智慧博览中的作用</a:t>
            </a:r>
            <a:endParaRPr lang="zh-CN" altLang="en-US"/>
          </a:p>
        </p:txBody>
      </p:sp>
      <p:sp>
        <p:nvSpPr>
          <p:cNvPr id="19" name="正文"/>
          <p:cNvSpPr txBox="1"/>
          <p:nvPr>
            <p:custDataLst>
              <p:tags r:id="rId1"/>
            </p:custDataLst>
          </p:nvPr>
        </p:nvSpPr>
        <p:spPr>
          <a:xfrm>
            <a:off x="2383176" y="1364400"/>
            <a:ext cx="7425647" cy="981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marL="171450" indent="-171450" algn="just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20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增强观众体验：通过技术手段如虚拟现实、全息投影等，为观众提供沉浸式体验，增强对展览内容的感知和理解。</a:t>
            </a:r>
            <a:endParaRPr lang="zh-CN" altLang="en-US" sz="20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20" name="正文"/>
          <p:cNvSpPr txBox="1"/>
          <p:nvPr>
            <p:custDataLst>
              <p:tags r:id="rId2"/>
            </p:custDataLst>
          </p:nvPr>
        </p:nvSpPr>
        <p:spPr>
          <a:xfrm>
            <a:off x="2383176" y="2641578"/>
            <a:ext cx="7425647" cy="981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marL="171450" indent="-171450" algn="just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20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实现交互式体验：通过与展览内容的互动，观众能够更加深入地了解展览主题，同时增加观众的参与度和粘性。</a:t>
            </a:r>
            <a:endParaRPr lang="zh-CN" altLang="en-US" sz="20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21" name="正文"/>
          <p:cNvSpPr txBox="1"/>
          <p:nvPr>
            <p:custDataLst>
              <p:tags r:id="rId3"/>
            </p:custDataLst>
          </p:nvPr>
        </p:nvSpPr>
        <p:spPr>
          <a:xfrm>
            <a:off x="2383176" y="3918755"/>
            <a:ext cx="7425647" cy="981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marL="171450" indent="-171450" algn="just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20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拓展展示空间：沉浸式博物馆能够突破传统的展示空间限制，通过虚拟现实等技术手段拓展展示空间，使得展览内容更加丰富多样。</a:t>
            </a:r>
            <a:endParaRPr lang="zh-CN" altLang="en-US" sz="20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22" name="正文"/>
          <p:cNvSpPr txBox="1"/>
          <p:nvPr>
            <p:custDataLst>
              <p:tags r:id="rId4"/>
            </p:custDataLst>
          </p:nvPr>
        </p:nvSpPr>
        <p:spPr>
          <a:xfrm>
            <a:off x="2383176" y="5195933"/>
            <a:ext cx="7425647" cy="981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marL="171450" indent="-171450" algn="just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20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提高文化传播效果：通过沉浸式博物馆在智慧博览中的应用，能够更好地传播文化知识，增强文化影响力，促进文化交流与互动。</a:t>
            </a:r>
            <a:endParaRPr lang="zh-CN" altLang="en-US" sz="20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二者结合的实践案例</a:t>
            </a:r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1564041" y="1364400"/>
            <a:ext cx="9598208" cy="1055296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1029812" y="1364400"/>
            <a:ext cx="260300" cy="1055296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838861" y="1455579"/>
            <a:ext cx="9183796" cy="87299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上海天文馆</a:t>
            </a:r>
            <a:endParaRPr lang="zh-CN" altLang="en-US" sz="2000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40" name="矩形 39"/>
          <p:cNvSpPr/>
          <p:nvPr>
            <p:custDataLst>
              <p:tags r:id="rId4"/>
            </p:custDataLst>
          </p:nvPr>
        </p:nvSpPr>
        <p:spPr>
          <a:xfrm>
            <a:off x="1564041" y="2617142"/>
            <a:ext cx="9598208" cy="1055296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1029812" y="2617142"/>
            <a:ext cx="260300" cy="1055296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42" name="文本框 41"/>
          <p:cNvSpPr txBox="1"/>
          <p:nvPr>
            <p:custDataLst>
              <p:tags r:id="rId6"/>
            </p:custDataLst>
          </p:nvPr>
        </p:nvSpPr>
        <p:spPr>
          <a:xfrm>
            <a:off x="1838861" y="2708320"/>
            <a:ext cx="9183796" cy="87299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故宫博物院</a:t>
            </a:r>
            <a:endParaRPr lang="zh-CN" altLang="en-US" sz="2000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3" name="矩形 12"/>
          <p:cNvSpPr/>
          <p:nvPr>
            <p:custDataLst>
              <p:tags r:id="rId7"/>
            </p:custDataLst>
          </p:nvPr>
        </p:nvSpPr>
        <p:spPr>
          <a:xfrm>
            <a:off x="1564041" y="3869884"/>
            <a:ext cx="9598208" cy="1055296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>
            <p:custDataLst>
              <p:tags r:id="rId8"/>
            </p:custDataLst>
          </p:nvPr>
        </p:nvSpPr>
        <p:spPr>
          <a:xfrm>
            <a:off x="1029812" y="3869884"/>
            <a:ext cx="260300" cy="1055296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1838861" y="3961062"/>
            <a:ext cx="9183796" cy="87299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中国国家博物馆</a:t>
            </a:r>
            <a:endParaRPr lang="zh-CN" altLang="en-US" sz="2000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50" name="矩形 49"/>
          <p:cNvSpPr/>
          <p:nvPr>
            <p:custDataLst>
              <p:tags r:id="rId10"/>
            </p:custDataLst>
          </p:nvPr>
        </p:nvSpPr>
        <p:spPr>
          <a:xfrm>
            <a:off x="1564041" y="5121984"/>
            <a:ext cx="9598208" cy="1055296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7" name="矩形 26"/>
          <p:cNvSpPr/>
          <p:nvPr>
            <p:custDataLst>
              <p:tags r:id="rId11"/>
            </p:custDataLst>
          </p:nvPr>
        </p:nvSpPr>
        <p:spPr>
          <a:xfrm>
            <a:off x="1029812" y="5121984"/>
            <a:ext cx="260300" cy="1055296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8" name="文本框 27"/>
          <p:cNvSpPr txBox="1"/>
          <p:nvPr>
            <p:custDataLst>
              <p:tags r:id="rId12"/>
            </p:custDataLst>
          </p:nvPr>
        </p:nvSpPr>
        <p:spPr>
          <a:xfrm>
            <a:off x="1838861" y="5213162"/>
            <a:ext cx="9183796" cy="87299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苏州博物馆</a:t>
            </a:r>
            <a:endParaRPr lang="zh-CN" altLang="en-US" sz="2000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26400" y="3137808"/>
            <a:ext cx="9144000" cy="2006395"/>
          </a:xfrm>
        </p:spPr>
        <p:txBody>
          <a:bodyPr/>
          <a:lstStyle/>
          <a:p>
            <a:r>
              <a:rPr lang="zh-CN" altLang="en-US" dirty="0"/>
              <a:t>沉浸式博物馆文化体验服务的未来展望</a:t>
            </a:r>
            <a:endParaRPr lang="zh-CN" altLang="en-US" dirty="0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1524000" y="728330"/>
            <a:ext cx="9144000" cy="2203901"/>
          </a:xfrm>
        </p:spPr>
        <p:txBody>
          <a:bodyPr/>
          <a:lstStyle/>
          <a:p>
            <a:r>
              <a:rPr lang="en-US" altLang="zh-CN" dirty="0"/>
              <a:t>PART FOUR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技术发展与沉浸式体验的未来趋势</a:t>
            </a:r>
            <a:endParaRPr lang="zh-CN" altLang="en-US"/>
          </a:p>
        </p:txBody>
      </p:sp>
      <p:sp>
        <p:nvSpPr>
          <p:cNvPr id="27" name="圆角矩形 26"/>
          <p:cNvSpPr/>
          <p:nvPr>
            <p:custDataLst>
              <p:tags r:id="rId1"/>
            </p:custDataLst>
          </p:nvPr>
        </p:nvSpPr>
        <p:spPr>
          <a:xfrm>
            <a:off x="838200" y="1852984"/>
            <a:ext cx="2485527" cy="3835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6360000" algn="b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latin typeface="+mn-ea"/>
              <a:sym typeface="+mn-ea"/>
            </a:endParaRPr>
          </a:p>
        </p:txBody>
      </p:sp>
      <p:sp>
        <p:nvSpPr>
          <p:cNvPr id="29" name="圆角矩形 28"/>
          <p:cNvSpPr/>
          <p:nvPr>
            <p:custDataLst>
              <p:tags r:id="rId2"/>
            </p:custDataLst>
          </p:nvPr>
        </p:nvSpPr>
        <p:spPr>
          <a:xfrm>
            <a:off x="840636" y="1852984"/>
            <a:ext cx="2480833" cy="203831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30000"/>
          </a:bodyPr>
          <a:p>
            <a:pPr lvl="0" algn="ctr">
              <a:buClrTx/>
              <a:buSzTx/>
              <a:buFontTx/>
            </a:pPr>
            <a:endParaRPr lang="zh-CN" altLang="en-US">
              <a:effectLst/>
              <a:latin typeface="+mn-ea"/>
              <a:sym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3"/>
            </p:custDataLst>
          </p:nvPr>
        </p:nvSpPr>
        <p:spPr>
          <a:xfrm>
            <a:off x="986770" y="2256680"/>
            <a:ext cx="2188497" cy="3264364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algn="just" fontAlgn="auto">
              <a:lnSpc>
                <a:spcPct val="120000"/>
              </a:lnSpc>
            </a:pPr>
            <a:r>
              <a:rPr lang="zh-CN" altLang="en-US" sz="20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5G技术：提供更快的网络速度和更大的数据传输容量，为沉浸式体验提供更好的技术支持。</a:t>
            </a:r>
            <a:endParaRPr lang="zh-CN" altLang="en-US" sz="2000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sym typeface="+mn-ea"/>
            </a:endParaRPr>
          </a:p>
        </p:txBody>
      </p:sp>
      <p:sp>
        <p:nvSpPr>
          <p:cNvPr id="30" name="圆角矩形 29"/>
          <p:cNvSpPr/>
          <p:nvPr>
            <p:custDataLst>
              <p:tags r:id="rId4"/>
            </p:custDataLst>
          </p:nvPr>
        </p:nvSpPr>
        <p:spPr>
          <a:xfrm>
            <a:off x="3514898" y="1852984"/>
            <a:ext cx="2485527" cy="3835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6360000" algn="b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latin typeface="+mn-ea"/>
              <a:sym typeface="+mn-ea"/>
            </a:endParaRPr>
          </a:p>
        </p:txBody>
      </p:sp>
      <p:sp>
        <p:nvSpPr>
          <p:cNvPr id="33" name="圆角矩形 32"/>
          <p:cNvSpPr/>
          <p:nvPr>
            <p:custDataLst>
              <p:tags r:id="rId5"/>
            </p:custDataLst>
          </p:nvPr>
        </p:nvSpPr>
        <p:spPr>
          <a:xfrm>
            <a:off x="3517334" y="1852984"/>
            <a:ext cx="2480833" cy="203831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30000"/>
          </a:bodyPr>
          <a:p>
            <a:pPr algn="ctr"/>
            <a:endParaRPr lang="zh-CN" altLang="en-US">
              <a:effectLst/>
              <a:latin typeface="+mn-ea"/>
            </a:endParaRPr>
          </a:p>
        </p:txBody>
      </p:sp>
      <p:sp>
        <p:nvSpPr>
          <p:cNvPr id="35" name="文本框 34"/>
          <p:cNvSpPr txBox="1"/>
          <p:nvPr>
            <p:custDataLst>
              <p:tags r:id="rId6"/>
            </p:custDataLst>
          </p:nvPr>
        </p:nvSpPr>
        <p:spPr>
          <a:xfrm>
            <a:off x="3665904" y="2256680"/>
            <a:ext cx="2185815" cy="3265652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lvl="0" algn="just">
              <a:lnSpc>
                <a:spcPct val="120000"/>
              </a:lnSpc>
              <a:buClrTx/>
              <a:buSzTx/>
              <a:buFontTx/>
            </a:pPr>
            <a:r>
              <a:rPr lang="zh-CN" altLang="en-US" sz="20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AI技术：实现更加智能的交互和更逼真的沉浸式体验，提高观众的参与度和体验感。</a:t>
            </a:r>
            <a:endParaRPr lang="zh-CN" altLang="en-US" sz="2000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sym typeface="+mn-ea"/>
            </a:endParaRPr>
          </a:p>
        </p:txBody>
      </p:sp>
      <p:sp>
        <p:nvSpPr>
          <p:cNvPr id="4" name="圆角矩形 3"/>
          <p:cNvSpPr/>
          <p:nvPr>
            <p:custDataLst>
              <p:tags r:id="rId7"/>
            </p:custDataLst>
          </p:nvPr>
        </p:nvSpPr>
        <p:spPr>
          <a:xfrm>
            <a:off x="6191596" y="1852984"/>
            <a:ext cx="2485527" cy="3835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6360000" algn="b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latin typeface="+mn-ea"/>
              <a:sym typeface="+mn-ea"/>
            </a:endParaRPr>
          </a:p>
        </p:txBody>
      </p:sp>
      <p:sp>
        <p:nvSpPr>
          <p:cNvPr id="5" name="圆角矩形 4"/>
          <p:cNvSpPr/>
          <p:nvPr>
            <p:custDataLst>
              <p:tags r:id="rId8"/>
            </p:custDataLst>
          </p:nvPr>
        </p:nvSpPr>
        <p:spPr>
          <a:xfrm>
            <a:off x="6194032" y="1852984"/>
            <a:ext cx="2480833" cy="203831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30000"/>
          </a:bodyPr>
          <a:p>
            <a:pPr algn="ctr"/>
            <a:endParaRPr lang="zh-CN" altLang="en-US">
              <a:effectLst/>
              <a:latin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41993" y="2256680"/>
            <a:ext cx="2185815" cy="3265652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lvl="0" algn="just">
              <a:lnSpc>
                <a:spcPct val="120000"/>
              </a:lnSpc>
              <a:buClrTx/>
              <a:buSzTx/>
              <a:buFontTx/>
            </a:pPr>
            <a:r>
              <a:rPr lang="zh-CN" altLang="en-US" sz="20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虚拟现实技术：进一步增强沉浸式体验的效果，使观众能够更加深入地了解和感受展品。</a:t>
            </a:r>
            <a:endParaRPr lang="zh-CN" altLang="en-US" sz="2000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sym typeface="+mn-ea"/>
            </a:endParaRPr>
          </a:p>
        </p:txBody>
      </p:sp>
      <p:sp>
        <p:nvSpPr>
          <p:cNvPr id="9" name="圆角矩形 8"/>
          <p:cNvSpPr/>
          <p:nvPr>
            <p:custDataLst>
              <p:tags r:id="rId10"/>
            </p:custDataLst>
          </p:nvPr>
        </p:nvSpPr>
        <p:spPr>
          <a:xfrm>
            <a:off x="8868295" y="1852984"/>
            <a:ext cx="2485527" cy="3835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6360000" algn="b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latin typeface="+mn-ea"/>
              <a:sym typeface="+mn-ea"/>
            </a:endParaRPr>
          </a:p>
        </p:txBody>
      </p:sp>
      <p:sp>
        <p:nvSpPr>
          <p:cNvPr id="10" name="圆角矩形 9"/>
          <p:cNvSpPr/>
          <p:nvPr>
            <p:custDataLst>
              <p:tags r:id="rId11"/>
            </p:custDataLst>
          </p:nvPr>
        </p:nvSpPr>
        <p:spPr>
          <a:xfrm>
            <a:off x="8870730" y="1852984"/>
            <a:ext cx="2480833" cy="203831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30000"/>
          </a:bodyPr>
          <a:p>
            <a:pPr algn="ctr"/>
            <a:endParaRPr lang="zh-CN" altLang="en-US">
              <a:effectLst/>
              <a:latin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2"/>
            </p:custDataLst>
          </p:nvPr>
        </p:nvSpPr>
        <p:spPr>
          <a:xfrm>
            <a:off x="9018691" y="2256680"/>
            <a:ext cx="2185815" cy="3265652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lvl="0" algn="just">
              <a:lnSpc>
                <a:spcPct val="120000"/>
              </a:lnSpc>
              <a:buClrTx/>
              <a:buSzTx/>
              <a:buFontTx/>
            </a:pPr>
            <a:r>
              <a:rPr lang="zh-CN" altLang="en-US" sz="20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云技术：实现更加灵活的展览方式和更加丰富的展览内容，提高观众的参与度和体验感。</a:t>
            </a:r>
            <a:endParaRPr lang="zh-CN" altLang="en-US" sz="2000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sym typeface="+mn-ea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沉浸式博物馆在智慧博览中的发展前景</a:t>
            </a:r>
            <a:endParaRPr lang="zh-CN" altLang="en-US"/>
          </a:p>
        </p:txBody>
      </p:sp>
      <p:sp>
        <p:nvSpPr>
          <p:cNvPr id="4" name="圆角矩形 3"/>
          <p:cNvSpPr/>
          <p:nvPr>
            <p:custDataLst>
              <p:tags r:id="rId1"/>
            </p:custDataLst>
          </p:nvPr>
        </p:nvSpPr>
        <p:spPr>
          <a:xfrm rot="16200000">
            <a:off x="5632130" y="-3304692"/>
            <a:ext cx="926380" cy="1051345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5" name="圆角矩形 4"/>
          <p:cNvSpPr/>
          <p:nvPr>
            <p:custDataLst>
              <p:tags r:id="rId2"/>
            </p:custDataLst>
          </p:nvPr>
        </p:nvSpPr>
        <p:spPr>
          <a:xfrm rot="16200000">
            <a:off x="445225" y="1882213"/>
            <a:ext cx="924855" cy="138767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/>
          </a:bodyPr>
          <a:lstStyle/>
          <a:p>
            <a:pPr algn="ctr" fontAlgn="auto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 rot="16200000">
            <a:off x="5633353" y="-2084208"/>
            <a:ext cx="926380" cy="105142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7" name="圆角矩形 6"/>
          <p:cNvSpPr/>
          <p:nvPr>
            <p:custDataLst>
              <p:tags r:id="rId4"/>
            </p:custDataLst>
          </p:nvPr>
        </p:nvSpPr>
        <p:spPr>
          <a:xfrm rot="16200000">
            <a:off x="446447" y="3103309"/>
            <a:ext cx="924855" cy="138767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sym typeface="+mn-ea"/>
            </a:endParaRPr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 rot="16200000">
            <a:off x="5632130" y="-886948"/>
            <a:ext cx="926380" cy="1051345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1" name="圆角矩形 10"/>
          <p:cNvSpPr/>
          <p:nvPr>
            <p:custDataLst>
              <p:tags r:id="rId6"/>
            </p:custDataLst>
          </p:nvPr>
        </p:nvSpPr>
        <p:spPr>
          <a:xfrm rot="16200000">
            <a:off x="445225" y="4299958"/>
            <a:ext cx="924855" cy="138767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/>
          </a:bodyPr>
          <a:lstStyle/>
          <a:p>
            <a:pPr algn="ctr" fontAlgn="auto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 rot="16200000">
            <a:off x="5633353" y="332926"/>
            <a:ext cx="926380" cy="105142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3" name="圆角矩形 12"/>
          <p:cNvSpPr/>
          <p:nvPr>
            <p:custDataLst>
              <p:tags r:id="rId8"/>
            </p:custDataLst>
          </p:nvPr>
        </p:nvSpPr>
        <p:spPr>
          <a:xfrm rot="16200000">
            <a:off x="446447" y="5520442"/>
            <a:ext cx="924855" cy="138767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1280068" y="3906372"/>
            <a:ext cx="10071997" cy="926380"/>
          </a:xfrm>
          <a:prstGeom prst="rect">
            <a:avLst/>
          </a:prstGeom>
        </p:spPr>
        <p:txBody>
          <a:bodyPr vert="horz" wrap="square" lIns="90000" tIns="46800" rIns="0" bIns="46800" rtlCol="0" anchor="ctr" anchorCtr="0">
            <a:normAutofit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+mn-ea"/>
                <a:ea typeface="+mn-ea"/>
              </a:rPr>
              <a:t>智慧博览将促进沉浸式博物馆的进一步发展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0"/>
            </p:custDataLst>
          </p:nvPr>
        </p:nvSpPr>
        <p:spPr>
          <a:xfrm>
            <a:off x="1280068" y="5127467"/>
            <a:ext cx="10071997" cy="925617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+mn-ea"/>
                <a:ea typeface="+mn-ea"/>
              </a:rPr>
              <a:t>沉浸式博物馆将成为文化交流的重要平台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1280068" y="1488627"/>
            <a:ext cx="10071997" cy="926380"/>
          </a:xfrm>
          <a:prstGeom prst="rect">
            <a:avLst/>
          </a:prstGeom>
        </p:spPr>
        <p:txBody>
          <a:bodyPr vert="horz" wrap="square" lIns="90000" tIns="46800" rIns="0" bIns="46800" rtlCol="0" anchor="ctr" anchorCtr="0">
            <a:normAutofit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+mn-ea"/>
                <a:ea typeface="+mn-ea"/>
              </a:rPr>
              <a:t>未来将会有更多的沉浸式博物馆出现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1280068" y="2710945"/>
            <a:ext cx="10071997" cy="925617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+mn-ea"/>
                <a:ea typeface="+mn-ea"/>
              </a:rPr>
              <a:t>沉浸式博物馆将结合虚拟现实技术提高体验感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未来沉浸式博物馆文化体验服务的挑战与机遇</a:t>
            </a:r>
            <a:endParaRPr lang="zh-CN" altLang="en-US"/>
          </a:p>
        </p:txBody>
      </p:sp>
      <p:sp>
        <p:nvSpPr>
          <p:cNvPr id="4" name="正文"/>
          <p:cNvSpPr txBox="1"/>
          <p:nvPr>
            <p:custDataLst>
              <p:tags r:id="rId1"/>
            </p:custDataLst>
          </p:nvPr>
        </p:nvSpPr>
        <p:spPr>
          <a:xfrm>
            <a:off x="838200" y="2171603"/>
            <a:ext cx="10515600" cy="139015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171450" indent="-171450" algn="just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28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挑战：技术更新迅速，需要不断投入研发；市场需求变化快，需快速响应。</a:t>
            </a:r>
            <a:endParaRPr lang="zh-CN" altLang="en-US" sz="28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4" name="正文"/>
          <p:cNvSpPr txBox="1"/>
          <p:nvPr>
            <p:custDataLst>
              <p:tags r:id="rId2"/>
            </p:custDataLst>
          </p:nvPr>
        </p:nvSpPr>
        <p:spPr>
          <a:xfrm>
            <a:off x="838200" y="3980239"/>
            <a:ext cx="10515600" cy="139015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marL="171450" indent="-171450" algn="just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28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机遇：与科技结合，提供更丰富、真实的文化体验；拓展文化传播渠道，扩大文化影响力；创造更多商业价值，推动经济发展。</a:t>
            </a:r>
            <a:endParaRPr lang="zh-CN" altLang="en-US" sz="28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38200" y="1200313"/>
            <a:ext cx="8768398" cy="2255687"/>
          </a:xfrm>
        </p:spPr>
        <p:txBody>
          <a:bodyPr/>
          <a:lstStyle/>
          <a:p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endParaRPr lang="zh-CN" altLang="en-US" dirty="0"/>
          </a:p>
        </p:txBody>
      </p:sp>
      <p:sp>
        <p:nvSpPr>
          <p:cNvPr id="6" name="公司名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886326" y="5123536"/>
            <a:ext cx="5711905" cy="834976"/>
          </a:xfrm>
        </p:spPr>
        <p:txBody>
          <a:bodyPr/>
          <a:lstStyle/>
          <a:p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LOGO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4697730"/>
            <a:ext cx="3205636" cy="2160000"/>
          </a:xfrm>
          <a:prstGeom prst="rect">
            <a:avLst/>
          </a:prstGeom>
        </p:spPr>
      </p:pic>
      <p:sp>
        <p:nvSpPr>
          <p:cNvPr id="3" name="日期时间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360716" y="4168127"/>
            <a:ext cx="2950805" cy="97612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汇报时间：</a:t>
            </a:r>
            <a:r>
              <a:rPr lang="en-US" altLang="zh-CN" dirty="0"/>
              <a:t>2023.11.26</a:t>
            </a:r>
            <a:endParaRPr lang="en-US" altLang="zh-CN" dirty="0"/>
          </a:p>
        </p:txBody>
      </p:sp>
      <p:sp>
        <p:nvSpPr>
          <p:cNvPr id="5" name="署名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838200" y="4168895"/>
            <a:ext cx="2463645" cy="97612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汇报人：</a:t>
            </a:r>
            <a:endParaRPr lang="zh-CN" altLang="en-US" dirty="0"/>
          </a:p>
        </p:txBody>
      </p:sp>
    </p:spTree>
    <p:custDataLst>
      <p:tags r:id="rId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序号"/>
          <p:cNvSpPr txBox="1"/>
          <p:nvPr>
            <p:custDataLst>
              <p:tags r:id="rId1"/>
            </p:custDataLst>
          </p:nvPr>
        </p:nvSpPr>
        <p:spPr>
          <a:xfrm>
            <a:off x="6299200" y="1278890"/>
            <a:ext cx="575945" cy="57594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</a:rPr>
              <a:t>1</a:t>
            </a:r>
            <a:endParaRPr lang="en-US" sz="2400" b="1" dirty="0">
              <a:solidFill>
                <a:schemeClr val="lt1">
                  <a:lumMod val="10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项标题"/>
          <p:cNvSpPr txBox="1"/>
          <p:nvPr>
            <p:custDataLst>
              <p:tags r:id="rId2"/>
            </p:custDataLst>
          </p:nvPr>
        </p:nvSpPr>
        <p:spPr>
          <a:xfrm>
            <a:off x="7138670" y="1350645"/>
            <a:ext cx="4683760" cy="82296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300" dirty="0">
                <a:solidFill>
                  <a:schemeClr val="accent4"/>
                </a:solidFill>
                <a:latin typeface="+mj-ea"/>
                <a:ea typeface="+mj-ea"/>
              </a:rPr>
              <a:t>智慧博览的背景</a:t>
            </a:r>
            <a:endParaRPr lang="zh-CN" altLang="en-US" sz="2800" b="1" spc="3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1" name="序号"/>
          <p:cNvSpPr txBox="1"/>
          <p:nvPr>
            <p:custDataLst>
              <p:tags r:id="rId3"/>
            </p:custDataLst>
          </p:nvPr>
        </p:nvSpPr>
        <p:spPr>
          <a:xfrm>
            <a:off x="6299200" y="2465070"/>
            <a:ext cx="575945" cy="57594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</a:rPr>
              <a:t>2</a:t>
            </a:r>
            <a:endParaRPr lang="en-US" sz="2400" b="1" dirty="0">
              <a:solidFill>
                <a:schemeClr val="lt1">
                  <a:lumMod val="10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项标题"/>
          <p:cNvSpPr txBox="1"/>
          <p:nvPr>
            <p:custDataLst>
              <p:tags r:id="rId4"/>
            </p:custDataLst>
          </p:nvPr>
        </p:nvSpPr>
        <p:spPr>
          <a:xfrm>
            <a:off x="7138670" y="2536825"/>
            <a:ext cx="4683760" cy="824865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300" dirty="0">
                <a:solidFill>
                  <a:schemeClr val="accent4"/>
                </a:solidFill>
                <a:latin typeface="+mj-ea"/>
                <a:ea typeface="+mj-ea"/>
              </a:rPr>
              <a:t>沉浸式博物馆文化体验服务</a:t>
            </a:r>
            <a:endParaRPr lang="zh-CN" altLang="en-US" sz="2800" b="1" spc="3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4" name="序号"/>
          <p:cNvSpPr txBox="1"/>
          <p:nvPr>
            <p:custDataLst>
              <p:tags r:id="rId5"/>
            </p:custDataLst>
          </p:nvPr>
        </p:nvSpPr>
        <p:spPr>
          <a:xfrm>
            <a:off x="6299200" y="3653155"/>
            <a:ext cx="575945" cy="57594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</a:rPr>
              <a:t>3</a:t>
            </a:r>
            <a:endParaRPr lang="en-US" sz="2400" b="1" dirty="0">
              <a:solidFill>
                <a:schemeClr val="lt1">
                  <a:lumMod val="10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项标题"/>
          <p:cNvSpPr txBox="1"/>
          <p:nvPr>
            <p:custDataLst>
              <p:tags r:id="rId6"/>
            </p:custDataLst>
          </p:nvPr>
        </p:nvSpPr>
        <p:spPr>
          <a:xfrm>
            <a:off x="7138670" y="3724910"/>
            <a:ext cx="4683760" cy="824865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300" dirty="0">
                <a:solidFill>
                  <a:schemeClr val="accent4"/>
                </a:solidFill>
                <a:latin typeface="+mj-ea"/>
                <a:ea typeface="+mj-ea"/>
              </a:rPr>
              <a:t>智慧博览与沉浸式博物馆的结合</a:t>
            </a:r>
            <a:endParaRPr lang="zh-CN" altLang="en-US" sz="2800" b="1" spc="3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7" name="序号"/>
          <p:cNvSpPr txBox="1"/>
          <p:nvPr>
            <p:custDataLst>
              <p:tags r:id="rId7"/>
            </p:custDataLst>
          </p:nvPr>
        </p:nvSpPr>
        <p:spPr>
          <a:xfrm>
            <a:off x="6299200" y="4841240"/>
            <a:ext cx="575945" cy="57594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</a:rPr>
              <a:t>4</a:t>
            </a:r>
            <a:endParaRPr lang="en-US" sz="2400" b="1" dirty="0">
              <a:solidFill>
                <a:schemeClr val="lt1">
                  <a:lumMod val="10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项标题"/>
          <p:cNvSpPr txBox="1"/>
          <p:nvPr>
            <p:custDataLst>
              <p:tags r:id="rId8"/>
            </p:custDataLst>
          </p:nvPr>
        </p:nvSpPr>
        <p:spPr>
          <a:xfrm>
            <a:off x="7138670" y="4912995"/>
            <a:ext cx="4683760" cy="824865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300" dirty="0">
                <a:solidFill>
                  <a:schemeClr val="accent4"/>
                </a:solidFill>
                <a:latin typeface="+mj-ea"/>
                <a:ea typeface="+mj-ea"/>
              </a:rPr>
              <a:t>沉浸式博物馆文化体验服务的未来展望</a:t>
            </a:r>
            <a:endParaRPr lang="zh-CN" altLang="en-US" sz="2800" b="1" spc="3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4" name="标题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1226820" y="2446668"/>
            <a:ext cx="2880000" cy="1081088"/>
          </a:xfrm>
        </p:spPr>
        <p:txBody>
          <a:bodyPr/>
          <a:lstStyle/>
          <a:p>
            <a:r>
              <a:rPr lang="zh-CN" altLang="en-US" dirty="0">
                <a:solidFill>
                  <a:schemeClr val="lt1">
                    <a:lumMod val="100000"/>
                  </a:schemeClr>
                </a:solidFill>
              </a:rPr>
              <a:t>目录</a:t>
            </a:r>
            <a:endParaRPr lang="zh-CN" altLang="en-US" dirty="0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副标题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1226821" y="3616668"/>
            <a:ext cx="2880000" cy="504000"/>
          </a:xfrm>
        </p:spPr>
        <p:txBody>
          <a:bodyPr/>
          <a:lstStyle/>
          <a:p>
            <a:r>
              <a:rPr lang="en-US" altLang="zh-CN" dirty="0">
                <a:solidFill>
                  <a:schemeClr val="lt1">
                    <a:lumMod val="100000"/>
                  </a:schemeClr>
                </a:solidFill>
              </a:rPr>
              <a:t>CONTENTS</a:t>
            </a:r>
            <a:endParaRPr lang="zh-CN" altLang="en-US" dirty="0">
              <a:solidFill>
                <a:schemeClr val="lt1">
                  <a:lumMod val="100000"/>
                </a:schemeClr>
              </a:solidFill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26400" y="3137808"/>
            <a:ext cx="9144000" cy="2006395"/>
          </a:xfrm>
        </p:spPr>
        <p:txBody>
          <a:bodyPr/>
          <a:lstStyle/>
          <a:p>
            <a:r>
              <a:rPr lang="zh-CN" altLang="en-US" dirty="0"/>
              <a:t>智慧博览的背景</a:t>
            </a:r>
            <a:endParaRPr lang="zh-CN" altLang="en-US" dirty="0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1524000" y="728330"/>
            <a:ext cx="9144000" cy="2203901"/>
          </a:xfrm>
        </p:spPr>
        <p:txBody>
          <a:bodyPr/>
          <a:lstStyle/>
          <a:p>
            <a:r>
              <a:rPr lang="en-US" altLang="zh-CN" dirty="0"/>
              <a:t>PART ONE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现代科技的发展</a:t>
            </a:r>
            <a:endParaRPr lang="zh-CN" altLang="en-US"/>
          </a:p>
        </p:txBody>
      </p:sp>
      <p:sp>
        <p:nvSpPr>
          <p:cNvPr id="21" name="任意多边形 20"/>
          <p:cNvSpPr/>
          <p:nvPr>
            <p:custDataLst>
              <p:tags r:id="rId1"/>
            </p:custDataLst>
          </p:nvPr>
        </p:nvSpPr>
        <p:spPr>
          <a:xfrm rot="2700000">
            <a:off x="1675982" y="1364400"/>
            <a:ext cx="1291603" cy="1293847"/>
          </a:xfrm>
          <a:custGeom>
            <a:avLst/>
            <a:gdLst>
              <a:gd name="connsiteX0" fmla="*/ 131121 w 3124913"/>
              <a:gd name="connsiteY0" fmla="*/ 1249162 h 3130701"/>
              <a:gd name="connsiteX1" fmla="*/ 132370 w 3124913"/>
              <a:gd name="connsiteY1" fmla="*/ 1247913 h 3130701"/>
              <a:gd name="connsiteX2" fmla="*/ 1249163 w 3124913"/>
              <a:gd name="connsiteY2" fmla="*/ 131120 h 3130701"/>
              <a:gd name="connsiteX3" fmla="*/ 1882271 w 3124913"/>
              <a:gd name="connsiteY3" fmla="*/ 131120 h 3130701"/>
              <a:gd name="connsiteX4" fmla="*/ 1882271 w 3124913"/>
              <a:gd name="connsiteY4" fmla="*/ 764228 h 3130701"/>
              <a:gd name="connsiteX5" fmla="*/ 1516049 w 3124913"/>
              <a:gd name="connsiteY5" fmla="*/ 1130450 h 3130701"/>
              <a:gd name="connsiteX6" fmla="*/ 2677238 w 3124913"/>
              <a:gd name="connsiteY6" fmla="*/ 1130450 h 3130701"/>
              <a:gd name="connsiteX7" fmla="*/ 3124913 w 3124913"/>
              <a:gd name="connsiteY7" fmla="*/ 1578125 h 3130701"/>
              <a:gd name="connsiteX8" fmla="*/ 2677238 w 3124913"/>
              <a:gd name="connsiteY8" fmla="*/ 2025800 h 3130701"/>
              <a:gd name="connsiteX9" fmla="*/ 1545864 w 3124913"/>
              <a:gd name="connsiteY9" fmla="*/ 2025800 h 3130701"/>
              <a:gd name="connsiteX10" fmla="*/ 1883520 w 3124913"/>
              <a:gd name="connsiteY10" fmla="*/ 2363456 h 3130701"/>
              <a:gd name="connsiteX11" fmla="*/ 1883520 w 3124913"/>
              <a:gd name="connsiteY11" fmla="*/ 2999063 h 3130701"/>
              <a:gd name="connsiteX12" fmla="*/ 1247913 w 3124913"/>
              <a:gd name="connsiteY12" fmla="*/ 2999063 h 3130701"/>
              <a:gd name="connsiteX13" fmla="*/ 132370 w 3124913"/>
              <a:gd name="connsiteY13" fmla="*/ 1883520 h 3130701"/>
              <a:gd name="connsiteX14" fmla="*/ 131809 w 3124913"/>
              <a:gd name="connsiteY14" fmla="*/ 1882832 h 3130701"/>
              <a:gd name="connsiteX15" fmla="*/ 131121 w 3124913"/>
              <a:gd name="connsiteY15" fmla="*/ 1882270 h 3130701"/>
              <a:gd name="connsiteX16" fmla="*/ 131121 w 3124913"/>
              <a:gd name="connsiteY16" fmla="*/ 1249162 h 3130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24913" h="3130701">
                <a:moveTo>
                  <a:pt x="131121" y="1249162"/>
                </a:moveTo>
                <a:lnTo>
                  <a:pt x="132370" y="1247913"/>
                </a:lnTo>
                <a:lnTo>
                  <a:pt x="1249163" y="131120"/>
                </a:lnTo>
                <a:cubicBezTo>
                  <a:pt x="1423991" y="-43707"/>
                  <a:pt x="1707443" y="-43707"/>
                  <a:pt x="1882271" y="131120"/>
                </a:cubicBezTo>
                <a:cubicBezTo>
                  <a:pt x="2057099" y="305948"/>
                  <a:pt x="2057099" y="589401"/>
                  <a:pt x="1882271" y="764228"/>
                </a:cubicBezTo>
                <a:lnTo>
                  <a:pt x="1516049" y="1130450"/>
                </a:lnTo>
                <a:lnTo>
                  <a:pt x="2677238" y="1130450"/>
                </a:lnTo>
                <a:cubicBezTo>
                  <a:pt x="2924482" y="1130450"/>
                  <a:pt x="3124913" y="1330881"/>
                  <a:pt x="3124913" y="1578125"/>
                </a:cubicBezTo>
                <a:cubicBezTo>
                  <a:pt x="3124913" y="1825369"/>
                  <a:pt x="2924482" y="2025800"/>
                  <a:pt x="2677238" y="2025800"/>
                </a:cubicBezTo>
                <a:lnTo>
                  <a:pt x="1545864" y="2025800"/>
                </a:lnTo>
                <a:lnTo>
                  <a:pt x="1883520" y="2363456"/>
                </a:lnTo>
                <a:cubicBezTo>
                  <a:pt x="2059038" y="2538974"/>
                  <a:pt x="2059038" y="2823545"/>
                  <a:pt x="1883520" y="2999063"/>
                </a:cubicBezTo>
                <a:cubicBezTo>
                  <a:pt x="1708002" y="3174581"/>
                  <a:pt x="1423431" y="3174581"/>
                  <a:pt x="1247913" y="2999063"/>
                </a:cubicBezTo>
                <a:lnTo>
                  <a:pt x="132370" y="1883520"/>
                </a:lnTo>
                <a:lnTo>
                  <a:pt x="131809" y="1882832"/>
                </a:lnTo>
                <a:lnTo>
                  <a:pt x="131121" y="1882270"/>
                </a:lnTo>
                <a:cubicBezTo>
                  <a:pt x="-43707" y="1707442"/>
                  <a:pt x="-43707" y="1423990"/>
                  <a:pt x="131121" y="1249162"/>
                </a:cubicBezTo>
                <a:close/>
              </a:path>
            </a:pathLst>
          </a:cu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algn="ctr">
              <a:lnSpc>
                <a:spcPct val="120000"/>
              </a:lnSpc>
            </a:pPr>
            <a:endParaRPr>
              <a:latin typeface="+mn-ea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2"/>
            </p:custDataLst>
          </p:nvPr>
        </p:nvSpPr>
        <p:spPr bwMode="auto">
          <a:xfrm>
            <a:off x="1317531" y="3113403"/>
            <a:ext cx="2008977" cy="306409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/>
          </a:bodyPr>
          <a:p>
            <a: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信息技术：互联网、大数据、人工智能等技术的快速发展，为智慧博览提供了技术基础。</a:t>
            </a:r>
            <a:endParaRPr lang="zh-CN" altLang="en-US" sz="2000" spc="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43" name="矩形 42"/>
          <p:cNvSpPr/>
          <p:nvPr>
            <p:custDataLst>
              <p:tags r:id="rId3"/>
            </p:custDataLst>
          </p:nvPr>
        </p:nvSpPr>
        <p:spPr>
          <a:xfrm>
            <a:off x="1450558" y="2733328"/>
            <a:ext cx="1742579" cy="123401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25000"/>
          </a:bodyPr>
          <a:p>
            <a:pPr algn="ctr">
              <a:lnSpc>
                <a:spcPct val="140000"/>
              </a:lnSpc>
            </a:pPr>
            <a:endParaRPr>
              <a:latin typeface="+mn-ea"/>
              <a:sym typeface="Arial" panose="020B0604020202020204" pitchFamily="34" charset="0"/>
            </a:endParaRPr>
          </a:p>
        </p:txBody>
      </p:sp>
      <p:sp>
        <p:nvSpPr>
          <p:cNvPr id="19" name="任意多边形 18"/>
          <p:cNvSpPr/>
          <p:nvPr>
            <p:custDataLst>
              <p:tags r:id="rId4"/>
            </p:custDataLst>
          </p:nvPr>
        </p:nvSpPr>
        <p:spPr>
          <a:xfrm rot="5400000">
            <a:off x="4192345" y="1364400"/>
            <a:ext cx="1291603" cy="1293847"/>
          </a:xfrm>
          <a:custGeom>
            <a:avLst/>
            <a:gdLst>
              <a:gd name="connsiteX0" fmla="*/ 131121 w 3124913"/>
              <a:gd name="connsiteY0" fmla="*/ 1249162 h 3130701"/>
              <a:gd name="connsiteX1" fmla="*/ 132370 w 3124913"/>
              <a:gd name="connsiteY1" fmla="*/ 1247913 h 3130701"/>
              <a:gd name="connsiteX2" fmla="*/ 1249163 w 3124913"/>
              <a:gd name="connsiteY2" fmla="*/ 131120 h 3130701"/>
              <a:gd name="connsiteX3" fmla="*/ 1882271 w 3124913"/>
              <a:gd name="connsiteY3" fmla="*/ 131120 h 3130701"/>
              <a:gd name="connsiteX4" fmla="*/ 1882271 w 3124913"/>
              <a:gd name="connsiteY4" fmla="*/ 764228 h 3130701"/>
              <a:gd name="connsiteX5" fmla="*/ 1516049 w 3124913"/>
              <a:gd name="connsiteY5" fmla="*/ 1130450 h 3130701"/>
              <a:gd name="connsiteX6" fmla="*/ 2677238 w 3124913"/>
              <a:gd name="connsiteY6" fmla="*/ 1130450 h 3130701"/>
              <a:gd name="connsiteX7" fmla="*/ 3124913 w 3124913"/>
              <a:gd name="connsiteY7" fmla="*/ 1578125 h 3130701"/>
              <a:gd name="connsiteX8" fmla="*/ 2677238 w 3124913"/>
              <a:gd name="connsiteY8" fmla="*/ 2025800 h 3130701"/>
              <a:gd name="connsiteX9" fmla="*/ 1545864 w 3124913"/>
              <a:gd name="connsiteY9" fmla="*/ 2025800 h 3130701"/>
              <a:gd name="connsiteX10" fmla="*/ 1883520 w 3124913"/>
              <a:gd name="connsiteY10" fmla="*/ 2363456 h 3130701"/>
              <a:gd name="connsiteX11" fmla="*/ 1883520 w 3124913"/>
              <a:gd name="connsiteY11" fmla="*/ 2999063 h 3130701"/>
              <a:gd name="connsiteX12" fmla="*/ 1247913 w 3124913"/>
              <a:gd name="connsiteY12" fmla="*/ 2999063 h 3130701"/>
              <a:gd name="connsiteX13" fmla="*/ 132370 w 3124913"/>
              <a:gd name="connsiteY13" fmla="*/ 1883520 h 3130701"/>
              <a:gd name="connsiteX14" fmla="*/ 131809 w 3124913"/>
              <a:gd name="connsiteY14" fmla="*/ 1882832 h 3130701"/>
              <a:gd name="connsiteX15" fmla="*/ 131121 w 3124913"/>
              <a:gd name="connsiteY15" fmla="*/ 1882270 h 3130701"/>
              <a:gd name="connsiteX16" fmla="*/ 131121 w 3124913"/>
              <a:gd name="connsiteY16" fmla="*/ 1249162 h 3130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24913" h="3130701">
                <a:moveTo>
                  <a:pt x="131121" y="1249162"/>
                </a:moveTo>
                <a:lnTo>
                  <a:pt x="132370" y="1247913"/>
                </a:lnTo>
                <a:lnTo>
                  <a:pt x="1249163" y="131120"/>
                </a:lnTo>
                <a:cubicBezTo>
                  <a:pt x="1423991" y="-43707"/>
                  <a:pt x="1707443" y="-43707"/>
                  <a:pt x="1882271" y="131120"/>
                </a:cubicBezTo>
                <a:cubicBezTo>
                  <a:pt x="2057099" y="305948"/>
                  <a:pt x="2057099" y="589401"/>
                  <a:pt x="1882271" y="764228"/>
                </a:cubicBezTo>
                <a:lnTo>
                  <a:pt x="1516049" y="1130450"/>
                </a:lnTo>
                <a:lnTo>
                  <a:pt x="2677238" y="1130450"/>
                </a:lnTo>
                <a:cubicBezTo>
                  <a:pt x="2924482" y="1130450"/>
                  <a:pt x="3124913" y="1330881"/>
                  <a:pt x="3124913" y="1578125"/>
                </a:cubicBezTo>
                <a:cubicBezTo>
                  <a:pt x="3124913" y="1825369"/>
                  <a:pt x="2924482" y="2025800"/>
                  <a:pt x="2677238" y="2025800"/>
                </a:cubicBezTo>
                <a:lnTo>
                  <a:pt x="1545864" y="2025800"/>
                </a:lnTo>
                <a:lnTo>
                  <a:pt x="1883520" y="2363456"/>
                </a:lnTo>
                <a:cubicBezTo>
                  <a:pt x="2059038" y="2538974"/>
                  <a:pt x="2059038" y="2823545"/>
                  <a:pt x="1883520" y="2999063"/>
                </a:cubicBezTo>
                <a:cubicBezTo>
                  <a:pt x="1708002" y="3174581"/>
                  <a:pt x="1423431" y="3174581"/>
                  <a:pt x="1247913" y="2999063"/>
                </a:cubicBezTo>
                <a:lnTo>
                  <a:pt x="132370" y="1883520"/>
                </a:lnTo>
                <a:lnTo>
                  <a:pt x="131809" y="1882832"/>
                </a:lnTo>
                <a:lnTo>
                  <a:pt x="131121" y="1882270"/>
                </a:lnTo>
                <a:cubicBezTo>
                  <a:pt x="-43707" y="1707442"/>
                  <a:pt x="-43707" y="1423990"/>
                  <a:pt x="131121" y="1249162"/>
                </a:cubicBezTo>
                <a:close/>
              </a:path>
            </a:pathLst>
          </a:cu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algn="ctr">
              <a:lnSpc>
                <a:spcPct val="120000"/>
              </a:lnSpc>
            </a:pPr>
            <a:endParaRPr>
              <a:latin typeface="+mn-ea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5"/>
            </p:custDataLst>
          </p:nvPr>
        </p:nvSpPr>
        <p:spPr bwMode="auto">
          <a:xfrm>
            <a:off x="3833239" y="3113403"/>
            <a:ext cx="2008977" cy="306409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/>
          </a:bodyPr>
          <a:p>
            <a: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文化消费升级：人们对文化消费的需求不断提高，对文化体验的品质和方式也提出了更高的要求。</a:t>
            </a:r>
            <a:endParaRPr lang="zh-CN" altLang="en-US" sz="2000" spc="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44" name="矩形 43"/>
          <p:cNvSpPr/>
          <p:nvPr>
            <p:custDataLst>
              <p:tags r:id="rId6"/>
            </p:custDataLst>
          </p:nvPr>
        </p:nvSpPr>
        <p:spPr>
          <a:xfrm>
            <a:off x="3966921" y="2733328"/>
            <a:ext cx="1742579" cy="123401"/>
          </a:xfrm>
          <a:prstGeom prst="rect">
            <a:avLst/>
          </a:pr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25000"/>
          </a:bodyPr>
          <a:p>
            <a:pPr algn="ctr">
              <a:lnSpc>
                <a:spcPct val="140000"/>
              </a:lnSpc>
            </a:pPr>
            <a:endParaRPr>
              <a:latin typeface="+mn-ea"/>
              <a:sym typeface="Arial" panose="020B0604020202020204" pitchFamily="34" charset="0"/>
            </a:endParaRPr>
          </a:p>
        </p:txBody>
      </p:sp>
      <p:sp>
        <p:nvSpPr>
          <p:cNvPr id="22" name="任意多边形 21"/>
          <p:cNvSpPr/>
          <p:nvPr>
            <p:custDataLst>
              <p:tags r:id="rId7"/>
            </p:custDataLst>
          </p:nvPr>
        </p:nvSpPr>
        <p:spPr>
          <a:xfrm rot="18900000" flipH="1">
            <a:off x="6708053" y="1364400"/>
            <a:ext cx="1291603" cy="1293847"/>
          </a:xfrm>
          <a:custGeom>
            <a:avLst/>
            <a:gdLst>
              <a:gd name="connsiteX0" fmla="*/ 131121 w 3124913"/>
              <a:gd name="connsiteY0" fmla="*/ 1249162 h 3130701"/>
              <a:gd name="connsiteX1" fmla="*/ 132370 w 3124913"/>
              <a:gd name="connsiteY1" fmla="*/ 1247913 h 3130701"/>
              <a:gd name="connsiteX2" fmla="*/ 1249163 w 3124913"/>
              <a:gd name="connsiteY2" fmla="*/ 131120 h 3130701"/>
              <a:gd name="connsiteX3" fmla="*/ 1882271 w 3124913"/>
              <a:gd name="connsiteY3" fmla="*/ 131120 h 3130701"/>
              <a:gd name="connsiteX4" fmla="*/ 1882271 w 3124913"/>
              <a:gd name="connsiteY4" fmla="*/ 764228 h 3130701"/>
              <a:gd name="connsiteX5" fmla="*/ 1516049 w 3124913"/>
              <a:gd name="connsiteY5" fmla="*/ 1130450 h 3130701"/>
              <a:gd name="connsiteX6" fmla="*/ 2677238 w 3124913"/>
              <a:gd name="connsiteY6" fmla="*/ 1130450 h 3130701"/>
              <a:gd name="connsiteX7" fmla="*/ 3124913 w 3124913"/>
              <a:gd name="connsiteY7" fmla="*/ 1578125 h 3130701"/>
              <a:gd name="connsiteX8" fmla="*/ 2677238 w 3124913"/>
              <a:gd name="connsiteY8" fmla="*/ 2025800 h 3130701"/>
              <a:gd name="connsiteX9" fmla="*/ 1545864 w 3124913"/>
              <a:gd name="connsiteY9" fmla="*/ 2025800 h 3130701"/>
              <a:gd name="connsiteX10" fmla="*/ 1883520 w 3124913"/>
              <a:gd name="connsiteY10" fmla="*/ 2363456 h 3130701"/>
              <a:gd name="connsiteX11" fmla="*/ 1883520 w 3124913"/>
              <a:gd name="connsiteY11" fmla="*/ 2999063 h 3130701"/>
              <a:gd name="connsiteX12" fmla="*/ 1247913 w 3124913"/>
              <a:gd name="connsiteY12" fmla="*/ 2999063 h 3130701"/>
              <a:gd name="connsiteX13" fmla="*/ 132370 w 3124913"/>
              <a:gd name="connsiteY13" fmla="*/ 1883520 h 3130701"/>
              <a:gd name="connsiteX14" fmla="*/ 131809 w 3124913"/>
              <a:gd name="connsiteY14" fmla="*/ 1882832 h 3130701"/>
              <a:gd name="connsiteX15" fmla="*/ 131121 w 3124913"/>
              <a:gd name="connsiteY15" fmla="*/ 1882270 h 3130701"/>
              <a:gd name="connsiteX16" fmla="*/ 131121 w 3124913"/>
              <a:gd name="connsiteY16" fmla="*/ 1249162 h 3130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24913" h="3130701">
                <a:moveTo>
                  <a:pt x="131121" y="1249162"/>
                </a:moveTo>
                <a:lnTo>
                  <a:pt x="132370" y="1247913"/>
                </a:lnTo>
                <a:lnTo>
                  <a:pt x="1249163" y="131120"/>
                </a:lnTo>
                <a:cubicBezTo>
                  <a:pt x="1423991" y="-43707"/>
                  <a:pt x="1707443" y="-43707"/>
                  <a:pt x="1882271" y="131120"/>
                </a:cubicBezTo>
                <a:cubicBezTo>
                  <a:pt x="2057099" y="305948"/>
                  <a:pt x="2057099" y="589401"/>
                  <a:pt x="1882271" y="764228"/>
                </a:cubicBezTo>
                <a:lnTo>
                  <a:pt x="1516049" y="1130450"/>
                </a:lnTo>
                <a:lnTo>
                  <a:pt x="2677238" y="1130450"/>
                </a:lnTo>
                <a:cubicBezTo>
                  <a:pt x="2924482" y="1130450"/>
                  <a:pt x="3124913" y="1330881"/>
                  <a:pt x="3124913" y="1578125"/>
                </a:cubicBezTo>
                <a:cubicBezTo>
                  <a:pt x="3124913" y="1825369"/>
                  <a:pt x="2924482" y="2025800"/>
                  <a:pt x="2677238" y="2025800"/>
                </a:cubicBezTo>
                <a:lnTo>
                  <a:pt x="1545864" y="2025800"/>
                </a:lnTo>
                <a:lnTo>
                  <a:pt x="1883520" y="2363456"/>
                </a:lnTo>
                <a:cubicBezTo>
                  <a:pt x="2059038" y="2538974"/>
                  <a:pt x="2059038" y="2823545"/>
                  <a:pt x="1883520" y="2999063"/>
                </a:cubicBezTo>
                <a:cubicBezTo>
                  <a:pt x="1708002" y="3174581"/>
                  <a:pt x="1423431" y="3174581"/>
                  <a:pt x="1247913" y="2999063"/>
                </a:cubicBezTo>
                <a:lnTo>
                  <a:pt x="132370" y="1883520"/>
                </a:lnTo>
                <a:lnTo>
                  <a:pt x="131809" y="1882832"/>
                </a:lnTo>
                <a:lnTo>
                  <a:pt x="131121" y="1882270"/>
                </a:lnTo>
                <a:cubicBezTo>
                  <a:pt x="-43707" y="1707442"/>
                  <a:pt x="-43707" y="1423990"/>
                  <a:pt x="131121" y="1249162"/>
                </a:cubicBezTo>
                <a:close/>
              </a:path>
            </a:pathLst>
          </a:cu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algn="ctr">
              <a:lnSpc>
                <a:spcPct val="120000"/>
              </a:lnSpc>
            </a:pPr>
            <a:endParaRPr>
              <a:latin typeface="+mn-ea"/>
              <a:sym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8"/>
            </p:custDataLst>
          </p:nvPr>
        </p:nvSpPr>
        <p:spPr bwMode="auto">
          <a:xfrm>
            <a:off x="6349602" y="3113403"/>
            <a:ext cx="2008977" cy="306409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/>
          </a:bodyPr>
          <a:p>
            <a: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跨界融合：博物馆与科技、文化、旅游等领域的融合发展，为智慧博览提供了更广阔的发展空间。</a:t>
            </a:r>
            <a:endParaRPr lang="zh-CN" altLang="en-US" sz="2000" spc="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45" name="矩形 44"/>
          <p:cNvSpPr/>
          <p:nvPr>
            <p:custDataLst>
              <p:tags r:id="rId9"/>
            </p:custDataLst>
          </p:nvPr>
        </p:nvSpPr>
        <p:spPr>
          <a:xfrm>
            <a:off x="6481973" y="2733328"/>
            <a:ext cx="1742579" cy="123401"/>
          </a:xfrm>
          <a:prstGeom prst="rect">
            <a:avLst/>
          </a:pr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25000"/>
          </a:bodyPr>
          <a:p>
            <a:pPr algn="ctr">
              <a:lnSpc>
                <a:spcPct val="140000"/>
              </a:lnSpc>
            </a:pPr>
            <a:endParaRPr>
              <a:latin typeface="+mn-ea"/>
              <a:sym typeface="Arial" panose="020B0604020202020204" pitchFamily="34" charset="0"/>
            </a:endParaRPr>
          </a:p>
        </p:txBody>
      </p:sp>
      <p:sp>
        <p:nvSpPr>
          <p:cNvPr id="23" name="任意多边形 22"/>
          <p:cNvSpPr/>
          <p:nvPr>
            <p:custDataLst>
              <p:tags r:id="rId10"/>
            </p:custDataLst>
          </p:nvPr>
        </p:nvSpPr>
        <p:spPr>
          <a:xfrm rot="2700000" flipH="1" flipV="1">
            <a:off x="9223761" y="1364400"/>
            <a:ext cx="1291603" cy="1293847"/>
          </a:xfrm>
          <a:custGeom>
            <a:avLst/>
            <a:gdLst>
              <a:gd name="connsiteX0" fmla="*/ 131121 w 3124913"/>
              <a:gd name="connsiteY0" fmla="*/ 1249162 h 3130701"/>
              <a:gd name="connsiteX1" fmla="*/ 132370 w 3124913"/>
              <a:gd name="connsiteY1" fmla="*/ 1247913 h 3130701"/>
              <a:gd name="connsiteX2" fmla="*/ 1249163 w 3124913"/>
              <a:gd name="connsiteY2" fmla="*/ 131120 h 3130701"/>
              <a:gd name="connsiteX3" fmla="*/ 1882271 w 3124913"/>
              <a:gd name="connsiteY3" fmla="*/ 131120 h 3130701"/>
              <a:gd name="connsiteX4" fmla="*/ 1882271 w 3124913"/>
              <a:gd name="connsiteY4" fmla="*/ 764228 h 3130701"/>
              <a:gd name="connsiteX5" fmla="*/ 1516049 w 3124913"/>
              <a:gd name="connsiteY5" fmla="*/ 1130450 h 3130701"/>
              <a:gd name="connsiteX6" fmla="*/ 2677238 w 3124913"/>
              <a:gd name="connsiteY6" fmla="*/ 1130450 h 3130701"/>
              <a:gd name="connsiteX7" fmla="*/ 3124913 w 3124913"/>
              <a:gd name="connsiteY7" fmla="*/ 1578125 h 3130701"/>
              <a:gd name="connsiteX8" fmla="*/ 2677238 w 3124913"/>
              <a:gd name="connsiteY8" fmla="*/ 2025800 h 3130701"/>
              <a:gd name="connsiteX9" fmla="*/ 1545864 w 3124913"/>
              <a:gd name="connsiteY9" fmla="*/ 2025800 h 3130701"/>
              <a:gd name="connsiteX10" fmla="*/ 1883520 w 3124913"/>
              <a:gd name="connsiteY10" fmla="*/ 2363456 h 3130701"/>
              <a:gd name="connsiteX11" fmla="*/ 1883520 w 3124913"/>
              <a:gd name="connsiteY11" fmla="*/ 2999063 h 3130701"/>
              <a:gd name="connsiteX12" fmla="*/ 1247913 w 3124913"/>
              <a:gd name="connsiteY12" fmla="*/ 2999063 h 3130701"/>
              <a:gd name="connsiteX13" fmla="*/ 132370 w 3124913"/>
              <a:gd name="connsiteY13" fmla="*/ 1883520 h 3130701"/>
              <a:gd name="connsiteX14" fmla="*/ 131809 w 3124913"/>
              <a:gd name="connsiteY14" fmla="*/ 1882832 h 3130701"/>
              <a:gd name="connsiteX15" fmla="*/ 131121 w 3124913"/>
              <a:gd name="connsiteY15" fmla="*/ 1882270 h 3130701"/>
              <a:gd name="connsiteX16" fmla="*/ 131121 w 3124913"/>
              <a:gd name="connsiteY16" fmla="*/ 1249162 h 3130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24913" h="3130701">
                <a:moveTo>
                  <a:pt x="131121" y="1249162"/>
                </a:moveTo>
                <a:lnTo>
                  <a:pt x="132370" y="1247913"/>
                </a:lnTo>
                <a:lnTo>
                  <a:pt x="1249163" y="131120"/>
                </a:lnTo>
                <a:cubicBezTo>
                  <a:pt x="1423991" y="-43707"/>
                  <a:pt x="1707443" y="-43707"/>
                  <a:pt x="1882271" y="131120"/>
                </a:cubicBezTo>
                <a:cubicBezTo>
                  <a:pt x="2057099" y="305948"/>
                  <a:pt x="2057099" y="589401"/>
                  <a:pt x="1882271" y="764228"/>
                </a:cubicBezTo>
                <a:lnTo>
                  <a:pt x="1516049" y="1130450"/>
                </a:lnTo>
                <a:lnTo>
                  <a:pt x="2677238" y="1130450"/>
                </a:lnTo>
                <a:cubicBezTo>
                  <a:pt x="2924482" y="1130450"/>
                  <a:pt x="3124913" y="1330881"/>
                  <a:pt x="3124913" y="1578125"/>
                </a:cubicBezTo>
                <a:cubicBezTo>
                  <a:pt x="3124913" y="1825369"/>
                  <a:pt x="2924482" y="2025800"/>
                  <a:pt x="2677238" y="2025800"/>
                </a:cubicBezTo>
                <a:lnTo>
                  <a:pt x="1545864" y="2025800"/>
                </a:lnTo>
                <a:lnTo>
                  <a:pt x="1883520" y="2363456"/>
                </a:lnTo>
                <a:cubicBezTo>
                  <a:pt x="2059038" y="2538974"/>
                  <a:pt x="2059038" y="2823545"/>
                  <a:pt x="1883520" y="2999063"/>
                </a:cubicBezTo>
                <a:cubicBezTo>
                  <a:pt x="1708002" y="3174581"/>
                  <a:pt x="1423431" y="3174581"/>
                  <a:pt x="1247913" y="2999063"/>
                </a:cubicBezTo>
                <a:lnTo>
                  <a:pt x="132370" y="1883520"/>
                </a:lnTo>
                <a:lnTo>
                  <a:pt x="131809" y="1882832"/>
                </a:lnTo>
                <a:lnTo>
                  <a:pt x="131121" y="1882270"/>
                </a:lnTo>
                <a:cubicBezTo>
                  <a:pt x="-43707" y="1707442"/>
                  <a:pt x="-43707" y="1423990"/>
                  <a:pt x="131121" y="1249162"/>
                </a:cubicBezTo>
                <a:close/>
              </a:path>
            </a:pathLst>
          </a:cu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algn="ctr">
              <a:lnSpc>
                <a:spcPct val="120000"/>
              </a:lnSpc>
            </a:pPr>
            <a:endParaRPr>
              <a:latin typeface="+mn-ea"/>
              <a:sym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>
            <p:custDataLst>
              <p:tags r:id="rId11"/>
            </p:custDataLst>
          </p:nvPr>
        </p:nvSpPr>
        <p:spPr bwMode="auto">
          <a:xfrm>
            <a:off x="8865310" y="3113403"/>
            <a:ext cx="2008977" cy="306409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 lnSpcReduction="20000"/>
          </a:bodyPr>
          <a:p>
            <a: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创新驱动：智慧博览通过创新的方式，将现代科技与文化体验相结合，为观众带来全新的沉浸式体验。</a:t>
            </a:r>
            <a:endParaRPr lang="zh-CN" altLang="en-US" sz="2000" spc="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46" name="矩形 45"/>
          <p:cNvSpPr/>
          <p:nvPr>
            <p:custDataLst>
              <p:tags r:id="rId12"/>
            </p:custDataLst>
          </p:nvPr>
        </p:nvSpPr>
        <p:spPr>
          <a:xfrm>
            <a:off x="8998337" y="2733328"/>
            <a:ext cx="1742579" cy="123401"/>
          </a:xfrm>
          <a:prstGeom prst="rect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25000"/>
          </a:bodyPr>
          <a:p>
            <a:pPr algn="ctr">
              <a:lnSpc>
                <a:spcPct val="140000"/>
              </a:lnSpc>
            </a:pPr>
            <a:endParaRPr>
              <a:latin typeface="+mn-ea"/>
              <a:sym typeface="Arial" panose="020B0604020202020204" pitchFamily="34" charset="0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文化产业的升级</a:t>
            </a:r>
            <a:endParaRPr lang="zh-CN" altLang="en-US"/>
          </a:p>
        </p:txBody>
      </p:sp>
      <p:sp>
        <p:nvSpPr>
          <p:cNvPr id="16" name="对角圆角矩形 15"/>
          <p:cNvSpPr/>
          <p:nvPr>
            <p:custDataLst>
              <p:tags r:id="rId1"/>
            </p:custDataLst>
          </p:nvPr>
        </p:nvSpPr>
        <p:spPr>
          <a:xfrm>
            <a:off x="1450460" y="4098491"/>
            <a:ext cx="9291232" cy="783116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7" name="对角圆角矩形 16"/>
          <p:cNvSpPr/>
          <p:nvPr>
            <p:custDataLst>
              <p:tags r:id="rId2"/>
            </p:custDataLst>
          </p:nvPr>
        </p:nvSpPr>
        <p:spPr>
          <a:xfrm>
            <a:off x="1450460" y="3956274"/>
            <a:ext cx="565480" cy="539591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3"/>
          </a:solidFill>
          <a:ln>
            <a:noFill/>
          </a:ln>
          <a:effectLst>
            <a:outerShdw blurRad="165100" dist="25400" dir="2700000" sx="102000" sy="102000" algn="tl" rotWithShape="0">
              <a:schemeClr val="accent3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8" name="直角三角形 17"/>
          <p:cNvSpPr/>
          <p:nvPr>
            <p:custDataLst>
              <p:tags r:id="rId3"/>
            </p:custDataLst>
          </p:nvPr>
        </p:nvSpPr>
        <p:spPr>
          <a:xfrm>
            <a:off x="2016066" y="3956926"/>
            <a:ext cx="85199" cy="141997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文本框 27"/>
          <p:cNvSpPr txBox="1"/>
          <p:nvPr>
            <p:custDataLst>
              <p:tags r:id="rId4"/>
            </p:custDataLst>
          </p:nvPr>
        </p:nvSpPr>
        <p:spPr>
          <a:xfrm>
            <a:off x="2052599" y="4109581"/>
            <a:ext cx="8394896" cy="769627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智慧博览的优势：融合科技元素，提供沉浸式体验，增强互动性等</a:t>
            </a:r>
            <a:endParaRPr lang="en-US" altLang="zh-CN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53" name="对角圆角矩形 52"/>
          <p:cNvSpPr/>
          <p:nvPr>
            <p:custDataLst>
              <p:tags r:id="rId5"/>
            </p:custDataLst>
          </p:nvPr>
        </p:nvSpPr>
        <p:spPr>
          <a:xfrm>
            <a:off x="1450460" y="1507269"/>
            <a:ext cx="9291232" cy="783116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4" name="对角圆角矩形 53"/>
          <p:cNvSpPr/>
          <p:nvPr>
            <p:custDataLst>
              <p:tags r:id="rId6"/>
            </p:custDataLst>
          </p:nvPr>
        </p:nvSpPr>
        <p:spPr>
          <a:xfrm>
            <a:off x="1450460" y="1364400"/>
            <a:ext cx="565480" cy="539591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165100" dist="25400" dir="2700000" sx="102000" sy="102000" algn="tl" rotWithShape="0">
              <a:schemeClr val="accent1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5" name="直角三角形 54"/>
          <p:cNvSpPr/>
          <p:nvPr>
            <p:custDataLst>
              <p:tags r:id="rId7"/>
            </p:custDataLst>
          </p:nvPr>
        </p:nvSpPr>
        <p:spPr>
          <a:xfrm>
            <a:off x="2016066" y="1365052"/>
            <a:ext cx="85199" cy="141997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7" name="文本框 56"/>
          <p:cNvSpPr txBox="1"/>
          <p:nvPr>
            <p:custDataLst>
              <p:tags r:id="rId8"/>
            </p:custDataLst>
          </p:nvPr>
        </p:nvSpPr>
        <p:spPr>
          <a:xfrm>
            <a:off x="2052599" y="1510531"/>
            <a:ext cx="8394896" cy="769627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传统博物馆面临的问题：展示方式单一，缺乏互动性等</a:t>
            </a:r>
            <a:endParaRPr lang="zh-CN" altLang="en-US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6" name="对角圆角矩形 5"/>
          <p:cNvSpPr/>
          <p:nvPr>
            <p:custDataLst>
              <p:tags r:id="rId9"/>
            </p:custDataLst>
          </p:nvPr>
        </p:nvSpPr>
        <p:spPr>
          <a:xfrm>
            <a:off x="1450460" y="2802880"/>
            <a:ext cx="9291232" cy="783116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对角圆角矩形 6"/>
          <p:cNvSpPr/>
          <p:nvPr>
            <p:custDataLst>
              <p:tags r:id="rId10"/>
            </p:custDataLst>
          </p:nvPr>
        </p:nvSpPr>
        <p:spPr>
          <a:xfrm>
            <a:off x="1450460" y="2660011"/>
            <a:ext cx="565480" cy="539591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65100" dist="25400" dir="2700000" sx="102000" sy="102000" algn="tl" rotWithShape="0">
              <a:schemeClr val="accent2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8" name="直角三角形 7"/>
          <p:cNvSpPr/>
          <p:nvPr>
            <p:custDataLst>
              <p:tags r:id="rId11"/>
            </p:custDataLst>
          </p:nvPr>
        </p:nvSpPr>
        <p:spPr>
          <a:xfrm>
            <a:off x="2016066" y="2661315"/>
            <a:ext cx="85199" cy="141997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2"/>
            </p:custDataLst>
          </p:nvPr>
        </p:nvSpPr>
        <p:spPr>
          <a:xfrm>
            <a:off x="2052599" y="2813970"/>
            <a:ext cx="8394896" cy="769627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智慧博览的背景：随着科技的发展，文化产业升级的必然趋势</a:t>
            </a:r>
            <a:endParaRPr lang="zh-CN" altLang="en-US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0" name="对角圆角矩形 9"/>
          <p:cNvSpPr/>
          <p:nvPr>
            <p:custDataLst>
              <p:tags r:id="rId13"/>
            </p:custDataLst>
          </p:nvPr>
        </p:nvSpPr>
        <p:spPr>
          <a:xfrm>
            <a:off x="1450460" y="5394754"/>
            <a:ext cx="9291232" cy="783116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1" name="对角圆角矩形 10"/>
          <p:cNvSpPr/>
          <p:nvPr>
            <p:custDataLst>
              <p:tags r:id="rId14"/>
            </p:custDataLst>
          </p:nvPr>
        </p:nvSpPr>
        <p:spPr>
          <a:xfrm>
            <a:off x="1450460" y="5251884"/>
            <a:ext cx="565480" cy="539591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165100" dist="25400" dir="2700000" sx="102000" sy="102000" algn="tl" rotWithShape="0">
              <a:schemeClr val="accent4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2" name="直角三角形 11"/>
          <p:cNvSpPr/>
          <p:nvPr>
            <p:custDataLst>
              <p:tags r:id="rId15"/>
            </p:custDataLst>
          </p:nvPr>
        </p:nvSpPr>
        <p:spPr>
          <a:xfrm>
            <a:off x="2016066" y="5252537"/>
            <a:ext cx="85199" cy="141997"/>
          </a:xfrm>
          <a:prstGeom prst="rt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16"/>
            </p:custDataLst>
          </p:nvPr>
        </p:nvSpPr>
        <p:spPr>
          <a:xfrm>
            <a:off x="2052599" y="5405192"/>
            <a:ext cx="8394896" cy="769627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智慧博览的意义：推动文化产业发展，满足人民日益增长的文化需求</a:t>
            </a:r>
            <a:endParaRPr lang="en-US" altLang="zh-CN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沉浸式技术的崛起</a:t>
            </a:r>
            <a:endParaRPr lang="zh-CN" altLang="en-US"/>
          </a:p>
        </p:txBody>
      </p:sp>
      <p:sp>
        <p:nvSpPr>
          <p:cNvPr id="16" name="对角圆角矩形 15"/>
          <p:cNvSpPr/>
          <p:nvPr>
            <p:custDataLst>
              <p:tags r:id="rId1"/>
            </p:custDataLst>
          </p:nvPr>
        </p:nvSpPr>
        <p:spPr>
          <a:xfrm>
            <a:off x="1450460" y="4098491"/>
            <a:ext cx="9291232" cy="783116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7" name="对角圆角矩形 16"/>
          <p:cNvSpPr/>
          <p:nvPr>
            <p:custDataLst>
              <p:tags r:id="rId2"/>
            </p:custDataLst>
          </p:nvPr>
        </p:nvSpPr>
        <p:spPr>
          <a:xfrm>
            <a:off x="1450460" y="3956274"/>
            <a:ext cx="565480" cy="539591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3"/>
          </a:solidFill>
          <a:ln>
            <a:noFill/>
          </a:ln>
          <a:effectLst>
            <a:outerShdw blurRad="165100" dist="25400" dir="2700000" sx="102000" sy="102000" algn="tl" rotWithShape="0">
              <a:schemeClr val="accent3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8" name="直角三角形 17"/>
          <p:cNvSpPr/>
          <p:nvPr>
            <p:custDataLst>
              <p:tags r:id="rId3"/>
            </p:custDataLst>
          </p:nvPr>
        </p:nvSpPr>
        <p:spPr>
          <a:xfrm>
            <a:off x="2016066" y="3956926"/>
            <a:ext cx="85199" cy="141997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文本框 27"/>
          <p:cNvSpPr txBox="1"/>
          <p:nvPr>
            <p:custDataLst>
              <p:tags r:id="rId4"/>
            </p:custDataLst>
          </p:nvPr>
        </p:nvSpPr>
        <p:spPr>
          <a:xfrm>
            <a:off x="2052599" y="4109581"/>
            <a:ext cx="8394896" cy="769627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 fontScale="90000" lnSpcReduction="20000"/>
          </a:bodyPr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在博物馆中的应用：通过虚拟现实、增强现实等技术，让观众沉浸在展品所代表的历史文化背景中</a:t>
            </a:r>
            <a:endParaRPr lang="en-US" altLang="zh-CN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53" name="对角圆角矩形 52"/>
          <p:cNvSpPr/>
          <p:nvPr>
            <p:custDataLst>
              <p:tags r:id="rId5"/>
            </p:custDataLst>
          </p:nvPr>
        </p:nvSpPr>
        <p:spPr>
          <a:xfrm>
            <a:off x="1450460" y="1507269"/>
            <a:ext cx="9291232" cy="783116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4" name="对角圆角矩形 53"/>
          <p:cNvSpPr/>
          <p:nvPr>
            <p:custDataLst>
              <p:tags r:id="rId6"/>
            </p:custDataLst>
          </p:nvPr>
        </p:nvSpPr>
        <p:spPr>
          <a:xfrm>
            <a:off x="1450460" y="1364400"/>
            <a:ext cx="565480" cy="539591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165100" dist="25400" dir="2700000" sx="102000" sy="102000" algn="tl" rotWithShape="0">
              <a:schemeClr val="accent1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5" name="直角三角形 54"/>
          <p:cNvSpPr/>
          <p:nvPr>
            <p:custDataLst>
              <p:tags r:id="rId7"/>
            </p:custDataLst>
          </p:nvPr>
        </p:nvSpPr>
        <p:spPr>
          <a:xfrm>
            <a:off x="2016066" y="1365052"/>
            <a:ext cx="85199" cy="141997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7" name="文本框 56"/>
          <p:cNvSpPr txBox="1"/>
          <p:nvPr>
            <p:custDataLst>
              <p:tags r:id="rId8"/>
            </p:custDataLst>
          </p:nvPr>
        </p:nvSpPr>
        <p:spPr>
          <a:xfrm>
            <a:off x="2052599" y="1510531"/>
            <a:ext cx="8394896" cy="769627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定义：沉浸式技术是一种通过模拟人的视听感知，创造出一种身临其境的体验</a:t>
            </a:r>
            <a:endParaRPr lang="zh-CN" altLang="en-US" sz="1600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6" name="对角圆角矩形 5"/>
          <p:cNvSpPr/>
          <p:nvPr>
            <p:custDataLst>
              <p:tags r:id="rId9"/>
            </p:custDataLst>
          </p:nvPr>
        </p:nvSpPr>
        <p:spPr>
          <a:xfrm>
            <a:off x="1450460" y="2802880"/>
            <a:ext cx="9291232" cy="783116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对角圆角矩形 6"/>
          <p:cNvSpPr/>
          <p:nvPr>
            <p:custDataLst>
              <p:tags r:id="rId10"/>
            </p:custDataLst>
          </p:nvPr>
        </p:nvSpPr>
        <p:spPr>
          <a:xfrm>
            <a:off x="1450460" y="2660011"/>
            <a:ext cx="565480" cy="539591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65100" dist="25400" dir="2700000" sx="102000" sy="102000" algn="tl" rotWithShape="0">
              <a:schemeClr val="accent2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8" name="直角三角形 7"/>
          <p:cNvSpPr/>
          <p:nvPr>
            <p:custDataLst>
              <p:tags r:id="rId11"/>
            </p:custDataLst>
          </p:nvPr>
        </p:nvSpPr>
        <p:spPr>
          <a:xfrm>
            <a:off x="2016066" y="2661315"/>
            <a:ext cx="85199" cy="141997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2"/>
            </p:custDataLst>
          </p:nvPr>
        </p:nvSpPr>
        <p:spPr>
          <a:xfrm>
            <a:off x="2052599" y="2813970"/>
            <a:ext cx="8394896" cy="769627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应用领域：博物馆、游戏、影视、教育等</a:t>
            </a:r>
            <a:endParaRPr lang="zh-CN" altLang="en-US" sz="1600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0" name="对角圆角矩形 9"/>
          <p:cNvSpPr/>
          <p:nvPr>
            <p:custDataLst>
              <p:tags r:id="rId13"/>
            </p:custDataLst>
          </p:nvPr>
        </p:nvSpPr>
        <p:spPr>
          <a:xfrm>
            <a:off x="1450460" y="5394754"/>
            <a:ext cx="9291232" cy="783116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1" name="对角圆角矩形 10"/>
          <p:cNvSpPr/>
          <p:nvPr>
            <p:custDataLst>
              <p:tags r:id="rId14"/>
            </p:custDataLst>
          </p:nvPr>
        </p:nvSpPr>
        <p:spPr>
          <a:xfrm>
            <a:off x="1450460" y="5251884"/>
            <a:ext cx="565480" cy="539591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165100" dist="25400" dir="2700000" sx="102000" sy="102000" algn="tl" rotWithShape="0">
              <a:schemeClr val="accent4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2" name="直角三角形 11"/>
          <p:cNvSpPr/>
          <p:nvPr>
            <p:custDataLst>
              <p:tags r:id="rId15"/>
            </p:custDataLst>
          </p:nvPr>
        </p:nvSpPr>
        <p:spPr>
          <a:xfrm>
            <a:off x="2016066" y="5252537"/>
            <a:ext cx="85199" cy="141997"/>
          </a:xfrm>
          <a:prstGeom prst="rt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16"/>
            </p:custDataLst>
          </p:nvPr>
        </p:nvSpPr>
        <p:spPr>
          <a:xfrm>
            <a:off x="2052599" y="5405192"/>
            <a:ext cx="8394896" cy="769627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 fontScale="90000"/>
          </a:bodyPr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对智慧博览的影响：为观众提供更加深入、真实的体验，增强博物馆的吸引力和教育意义</a:t>
            </a:r>
            <a:endParaRPr lang="en-US" altLang="zh-CN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26400" y="3137808"/>
            <a:ext cx="9144000" cy="2006395"/>
          </a:xfrm>
        </p:spPr>
        <p:txBody>
          <a:bodyPr/>
          <a:lstStyle/>
          <a:p>
            <a:r>
              <a:rPr lang="zh-CN" altLang="en-US" dirty="0"/>
              <a:t>沉浸式博物馆文化体验服务</a:t>
            </a:r>
            <a:endParaRPr lang="zh-CN" altLang="en-US" dirty="0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1524000" y="728330"/>
            <a:ext cx="9144000" cy="2203901"/>
          </a:xfrm>
        </p:spPr>
        <p:txBody>
          <a:bodyPr/>
          <a:lstStyle/>
          <a:p>
            <a:r>
              <a:rPr lang="en-US" altLang="zh-CN" dirty="0"/>
              <a:t>PART TWO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定义及特点</a:t>
            </a:r>
            <a:endParaRPr lang="zh-CN" altLang="en-US"/>
          </a:p>
        </p:txBody>
      </p:sp>
      <p:sp>
        <p:nvSpPr>
          <p:cNvPr id="4" name="正文"/>
          <p:cNvSpPr txBox="1"/>
          <p:nvPr>
            <p:custDataLst>
              <p:tags r:id="rId1"/>
            </p:custDataLst>
          </p:nvPr>
        </p:nvSpPr>
        <p:spPr>
          <a:xfrm>
            <a:off x="676964" y="3213236"/>
            <a:ext cx="2434062" cy="14152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indent="0" algn="just" fontAlgn="auto">
              <a:lnSpc>
                <a:spcPct val="130000"/>
              </a:lnSpc>
            </a:pPr>
            <a:r>
              <a:rPr lang="zh-CN" altLang="en-US" sz="1400" spc="150" dirty="0">
                <a:latin typeface="+mn-ea"/>
              </a:rPr>
              <a:t>定义：沉浸式博物馆文化体验服务是指通过虚拟现实、增强现实等技术，让观众能够身临其境地感受博物馆中的文物、历史和文化。</a:t>
            </a:r>
            <a:endParaRPr lang="zh-CN" altLang="en-US" sz="1400" spc="150" dirty="0">
              <a:latin typeface="+mn-ea"/>
            </a:endParaRPr>
          </a:p>
        </p:txBody>
      </p:sp>
      <p:sp>
        <p:nvSpPr>
          <p:cNvPr id="5" name="标题"/>
          <p:cNvSpPr txBox="1"/>
          <p:nvPr>
            <p:custDataLst>
              <p:tags r:id="rId2"/>
            </p:custDataLst>
          </p:nvPr>
        </p:nvSpPr>
        <p:spPr>
          <a:xfrm>
            <a:off x="663224" y="2643021"/>
            <a:ext cx="2448489" cy="403960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r>
              <a:rPr lang="zh-CN" altLang="en-US" b="1" spc="300" dirty="0">
                <a:solidFill>
                  <a:schemeClr val="accent1"/>
                </a:solidFill>
                <a:latin typeface="+mj-ea"/>
                <a:ea typeface="+mj-ea"/>
              </a:rPr>
              <a:t>定义</a:t>
            </a:r>
            <a:r>
              <a:rPr lang="en-US" altLang="zh-CN" b="1" spc="300" dirty="0">
                <a:solidFill>
                  <a:schemeClr val="accent1"/>
                </a:solidFill>
                <a:latin typeface="+mj-ea"/>
                <a:ea typeface="+mj-ea"/>
              </a:rPr>
              <a:t>	</a:t>
            </a:r>
            <a:endParaRPr lang="en-US" altLang="zh-CN" b="1" spc="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0" name="正文"/>
          <p:cNvSpPr txBox="1"/>
          <p:nvPr>
            <p:custDataLst>
              <p:tags r:id="rId3"/>
            </p:custDataLst>
          </p:nvPr>
        </p:nvSpPr>
        <p:spPr>
          <a:xfrm>
            <a:off x="3613227" y="3213236"/>
            <a:ext cx="2434062" cy="14152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indent="0" algn="just" fontAlgn="auto">
              <a:lnSpc>
                <a:spcPct val="130000"/>
              </a:lnSpc>
            </a:pPr>
            <a:r>
              <a:rPr lang="zh-CN" altLang="en-US" sz="1400" spc="150" dirty="0">
                <a:latin typeface="+mn-ea"/>
              </a:rPr>
              <a:t>特点：沉浸式博物馆文化体验服务具有高度互动性、沉浸感和逼真感，能够让观众更加深入地了解和体验文化遗产，增强观众的参与感和获得感。</a:t>
            </a:r>
            <a:endParaRPr lang="zh-CN" altLang="en-US" sz="1400" spc="150" dirty="0">
              <a:latin typeface="+mn-ea"/>
            </a:endParaRPr>
          </a:p>
        </p:txBody>
      </p:sp>
      <p:sp>
        <p:nvSpPr>
          <p:cNvPr id="11" name="标题"/>
          <p:cNvSpPr txBox="1"/>
          <p:nvPr>
            <p:custDataLst>
              <p:tags r:id="rId4"/>
            </p:custDataLst>
          </p:nvPr>
        </p:nvSpPr>
        <p:spPr>
          <a:xfrm>
            <a:off x="3599487" y="2643021"/>
            <a:ext cx="2448489" cy="403960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r>
              <a:rPr lang="zh-CN" altLang="en-US" b="1" spc="300" dirty="0">
                <a:solidFill>
                  <a:schemeClr val="accent4"/>
                </a:solidFill>
                <a:latin typeface="+mj-ea"/>
                <a:ea typeface="+mj-ea"/>
              </a:rPr>
              <a:t>特点</a:t>
            </a:r>
            <a:endParaRPr lang="zh-CN" altLang="en-US" b="1" spc="3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6" name="正文"/>
          <p:cNvSpPr txBox="1"/>
          <p:nvPr>
            <p:custDataLst>
              <p:tags r:id="rId5"/>
            </p:custDataLst>
          </p:nvPr>
        </p:nvSpPr>
        <p:spPr>
          <a:xfrm>
            <a:off x="6549491" y="3213236"/>
            <a:ext cx="2434062" cy="14152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just" fontAlgn="auto">
              <a:lnSpc>
                <a:spcPct val="130000"/>
              </a:lnSpc>
            </a:pPr>
            <a:r>
              <a:rPr lang="zh-CN" altLang="en-US" sz="1400" spc="150" dirty="0">
                <a:latin typeface="+mn-ea"/>
              </a:rPr>
              <a:t>优势：沉浸式博物馆文化体验服务能够提高观众的参观体验和认知，同时能够更好地保护和传承文化遗产，促进文化交流和创新。</a:t>
            </a:r>
            <a:endParaRPr lang="zh-CN" altLang="en-US" sz="1400" spc="150" dirty="0">
              <a:latin typeface="+mn-ea"/>
            </a:endParaRPr>
          </a:p>
        </p:txBody>
      </p:sp>
      <p:sp>
        <p:nvSpPr>
          <p:cNvPr id="7" name="标题"/>
          <p:cNvSpPr txBox="1"/>
          <p:nvPr>
            <p:custDataLst>
              <p:tags r:id="rId6"/>
            </p:custDataLst>
          </p:nvPr>
        </p:nvSpPr>
        <p:spPr>
          <a:xfrm>
            <a:off x="6535751" y="2643021"/>
            <a:ext cx="2448489" cy="403960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r>
              <a:rPr lang="zh-CN" altLang="en-US" b="1" spc="300" dirty="0">
                <a:solidFill>
                  <a:schemeClr val="accent1"/>
                </a:solidFill>
                <a:latin typeface="+mj-ea"/>
                <a:ea typeface="+mj-ea"/>
              </a:rPr>
              <a:t>优势</a:t>
            </a:r>
            <a:endParaRPr lang="zh-CN" altLang="en-US" b="1" spc="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8" name="正文"/>
          <p:cNvSpPr txBox="1"/>
          <p:nvPr>
            <p:custDataLst>
              <p:tags r:id="rId7"/>
            </p:custDataLst>
          </p:nvPr>
        </p:nvSpPr>
        <p:spPr>
          <a:xfrm>
            <a:off x="9485754" y="3213236"/>
            <a:ext cx="2434062" cy="14152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just" fontAlgn="auto">
              <a:lnSpc>
                <a:spcPct val="130000"/>
              </a:lnSpc>
            </a:pPr>
            <a:r>
              <a:rPr lang="zh-CN" altLang="en-US" sz="1400" spc="150" dirty="0">
                <a:latin typeface="+mn-ea"/>
              </a:rPr>
              <a:t>应用范围：沉浸式博物馆文化体验服务可以应用于各类博物馆、文化遗址、历史遗址等领域，为观众提供更加生动、直观的文化体验。</a:t>
            </a:r>
            <a:endParaRPr lang="zh-CN" altLang="en-US" sz="1400" spc="150" dirty="0">
              <a:latin typeface="+mn-ea"/>
            </a:endParaRPr>
          </a:p>
        </p:txBody>
      </p:sp>
      <p:sp>
        <p:nvSpPr>
          <p:cNvPr id="9" name="标题"/>
          <p:cNvSpPr txBox="1"/>
          <p:nvPr>
            <p:custDataLst>
              <p:tags r:id="rId8"/>
            </p:custDataLst>
          </p:nvPr>
        </p:nvSpPr>
        <p:spPr>
          <a:xfrm>
            <a:off x="9472014" y="2643021"/>
            <a:ext cx="2448489" cy="403960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r>
              <a:rPr lang="zh-CN" altLang="en-US" b="1" spc="300" dirty="0">
                <a:solidFill>
                  <a:schemeClr val="accent4"/>
                </a:solidFill>
                <a:latin typeface="+mj-ea"/>
                <a:ea typeface="+mj-ea"/>
              </a:rPr>
              <a:t>应用</a:t>
            </a:r>
            <a:r>
              <a:rPr lang="zh-CN" altLang="en-US" b="1" spc="300" dirty="0">
                <a:solidFill>
                  <a:schemeClr val="accent4"/>
                </a:solidFill>
                <a:latin typeface="+mj-ea"/>
                <a:ea typeface="+mj-ea"/>
              </a:rPr>
              <a:t>范围</a:t>
            </a:r>
            <a:endParaRPr lang="zh-CN" altLang="en-US" b="1" spc="3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实现方式及技术手段</a:t>
            </a:r>
            <a:endParaRPr lang="zh-CN" altLang="en-US"/>
          </a:p>
        </p:txBody>
      </p:sp>
      <p:sp>
        <p:nvSpPr>
          <p:cNvPr id="19" name="正文"/>
          <p:cNvSpPr txBox="1"/>
          <p:nvPr>
            <p:custDataLst>
              <p:tags r:id="rId1"/>
            </p:custDataLst>
          </p:nvPr>
        </p:nvSpPr>
        <p:spPr>
          <a:xfrm>
            <a:off x="2364761" y="1372655"/>
            <a:ext cx="7574237" cy="10013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marL="171450" indent="-171450" algn="just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28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虚拟现实技术：通过模拟真实场景，提供身临其境的体验。</a:t>
            </a:r>
            <a:endParaRPr lang="zh-CN" altLang="en-US" sz="28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20" name="正文"/>
          <p:cNvSpPr txBox="1"/>
          <p:nvPr>
            <p:custDataLst>
              <p:tags r:id="rId2"/>
            </p:custDataLst>
          </p:nvPr>
        </p:nvSpPr>
        <p:spPr>
          <a:xfrm>
            <a:off x="2364761" y="2675390"/>
            <a:ext cx="7574237" cy="10013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marL="171450" indent="-171450" algn="just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28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增强现实技术：通过在现实场景中添加虚拟元素，提供更加丰富的信息。</a:t>
            </a:r>
            <a:endParaRPr lang="zh-CN" altLang="en-US" sz="28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21" name="正文"/>
          <p:cNvSpPr txBox="1"/>
          <p:nvPr>
            <p:custDataLst>
              <p:tags r:id="rId3"/>
            </p:custDataLst>
          </p:nvPr>
        </p:nvSpPr>
        <p:spPr>
          <a:xfrm>
            <a:off x="2364761" y="3978124"/>
            <a:ext cx="7574237" cy="10013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marL="171450" indent="-171450" algn="just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28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交互式多媒体技术：通过多点触控、语音识别等技术，让观众与展品进行互动。</a:t>
            </a:r>
            <a:endParaRPr lang="zh-CN" altLang="en-US" sz="28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22" name="正文"/>
          <p:cNvSpPr txBox="1"/>
          <p:nvPr>
            <p:custDataLst>
              <p:tags r:id="rId4"/>
            </p:custDataLst>
          </p:nvPr>
        </p:nvSpPr>
        <p:spPr>
          <a:xfrm>
            <a:off x="2364761" y="5280858"/>
            <a:ext cx="7574237" cy="10013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marL="171450" indent="-171450" algn="just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28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3D打印技术：通过打印出展品的原型，让观众更近距离地欣赏展品。</a:t>
            </a:r>
            <a:endParaRPr lang="zh-CN" altLang="en-US" sz="28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UNIT_TYPE" val="i"/>
  <p:tag name="KSO_WM_UNIT_INDEX" val="4"/>
</p:tagLst>
</file>

<file path=ppt/tags/tag10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UNIT_TYPE" val="i"/>
  <p:tag name="KSO_WM_UNIT_INDEX" val="5"/>
</p:tagLst>
</file>

<file path=ppt/tags/tag10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6"/>
  <p:tag name="KSO_WM_UNIT_LAYERLEVEL" val="1"/>
  <p:tag name="KSO_WM_TAG_VERSION" val="1.0"/>
  <p:tag name="KSO_WM_UNIT_TYPE" val="i"/>
  <p:tag name="KSO_WM_UNIT_INDEX" val="6"/>
</p:tagLst>
</file>

<file path=ppt/tags/tag10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7"/>
  <p:tag name="KSO_WM_UNIT_LAYERLEVEL" val="1"/>
  <p:tag name="KSO_WM_TAG_VERSION" val="1.0"/>
  <p:tag name="KSO_WM_UNIT_TYPE" val="i"/>
  <p:tag name="KSO_WM_UNIT_INDEX" val="7"/>
</p:tagLst>
</file>

<file path=ppt/tags/tag10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8"/>
  <p:tag name="KSO_WM_UNIT_LAYERLEVEL" val="1"/>
  <p:tag name="KSO_WM_TAG_VERSION" val="1.0"/>
  <p:tag name="KSO_WM_UNIT_TYPE" val="i"/>
  <p:tag name="KSO_WM_UNIT_INDEX" val="8"/>
</p:tagLst>
</file>

<file path=ppt/tags/tag10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9"/>
  <p:tag name="KSO_WM_UNIT_LAYERLEVEL" val="1"/>
  <p:tag name="KSO_WM_TAG_VERSION" val="1.0"/>
  <p:tag name="KSO_WM_UNIT_TYPE" val="i"/>
  <p:tag name="KSO_WM_UNIT_INDEX" val="9"/>
</p:tagLst>
</file>

<file path=ppt/tags/tag10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0"/>
  <p:tag name="KSO_WM_UNIT_LAYERLEVEL" val="1"/>
  <p:tag name="KSO_WM_TAG_VERSION" val="1.0"/>
  <p:tag name="KSO_WM_UNIT_TYPE" val="i"/>
  <p:tag name="KSO_WM_UNIT_INDEX" val="10"/>
</p:tagLst>
</file>

<file path=ppt/tags/tag10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1"/>
  <p:tag name="KSO_WM_UNIT_LAYERLEVEL" val="1"/>
  <p:tag name="KSO_WM_TAG_VERSION" val="1.0"/>
  <p:tag name="KSO_WM_UNIT_TYPE" val="i"/>
  <p:tag name="KSO_WM_UNIT_INDEX" val="1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4"/>
  <p:tag name="KSO_WM_UNIT_LAYERLEVEL" val="1"/>
  <p:tag name="KSO_WM_TAG_VERSION" val="1.0"/>
  <p:tag name="KSO_WM_UNIT_TYPE" val="i"/>
  <p:tag name="KSO_WM_UNIT_INDEX" val="14"/>
</p:tagLst>
</file>

<file path=ppt/tags/tag1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5"/>
  <p:tag name="KSO_WM_UNIT_LAYERLEVEL" val="1"/>
  <p:tag name="KSO_WM_TAG_VERSION" val="1.0"/>
  <p:tag name="KSO_WM_UNIT_TYPE" val="i"/>
  <p:tag name="KSO_WM_UNIT_INDEX" val="15"/>
</p:tagLst>
</file>

<file path=ppt/tags/tag11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6"/>
  <p:tag name="KSO_WM_UNIT_LAYERLEVEL" val="1"/>
  <p:tag name="KSO_WM_TAG_VERSION" val="1.0"/>
  <p:tag name="KSO_WM_UNIT_TYPE" val="i"/>
  <p:tag name="KSO_WM_UNIT_INDEX" val="16"/>
</p:tagLst>
</file>

<file path=ppt/tags/tag11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7"/>
  <p:tag name="KSO_WM_UNIT_LAYERLEVEL" val="1"/>
  <p:tag name="KSO_WM_TAG_VERSION" val="1.0"/>
  <p:tag name="KSO_WM_UNIT_TYPE" val="i"/>
  <p:tag name="KSO_WM_UNIT_INDEX" val="17"/>
</p:tagLst>
</file>

<file path=ppt/tags/tag11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8"/>
  <p:tag name="KSO_WM_UNIT_LAYERLEVEL" val="1"/>
  <p:tag name="KSO_WM_TAG_VERSION" val="1.0"/>
  <p:tag name="KSO_WM_UNIT_TYPE" val="i"/>
  <p:tag name="KSO_WM_UNIT_INDEX" val="18"/>
</p:tagLst>
</file>

<file path=ppt/tags/tag11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9"/>
  <p:tag name="KSO_WM_UNIT_LAYERLEVEL" val="1"/>
  <p:tag name="KSO_WM_TAG_VERSION" val="1.0"/>
  <p:tag name="KSO_WM_UNIT_TYPE" val="i"/>
  <p:tag name="KSO_WM_UNIT_INDEX" val="19"/>
</p:tagLst>
</file>

<file path=ppt/tags/tag11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0"/>
  <p:tag name="KSO_WM_UNIT_LAYERLEVEL" val="1"/>
  <p:tag name="KSO_WM_TAG_VERSION" val="1.0"/>
  <p:tag name="KSO_WM_UNIT_TYPE" val="i"/>
  <p:tag name="KSO_WM_UNIT_INDEX" val="20"/>
</p:tagLst>
</file>

<file path=ppt/tags/tag11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1"/>
  <p:tag name="KSO_WM_UNIT_LAYERLEVEL" val="1"/>
  <p:tag name="KSO_WM_TAG_VERSION" val="1.0"/>
  <p:tag name="KSO_WM_UNIT_TYPE" val="i"/>
  <p:tag name="KSO_WM_UNIT_INDEX" val="2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1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b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副标题"/>
  <p:tag name="KSO_WM_UNIT_NOCLEAR" val="0"/>
  <p:tag name="KSO_WM_UNIT_VALUE" val="10"/>
  <p:tag name="KSO_WM_UNIT_TYPE" val="b"/>
  <p:tag name="KSO_WM_UNIT_INDEX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2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UNIT_TYPE" val="i"/>
  <p:tag name="KSO_WM_UNIT_INDEX" val="4"/>
</p:tagLst>
</file>

<file path=ppt/tags/tag12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UNIT_TYPE" val="i"/>
  <p:tag name="KSO_WM_UNIT_INDEX" val="5"/>
</p:tagLst>
</file>

<file path=ppt/tags/tag12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UNIT_TYPE" val="i"/>
  <p:tag name="KSO_WM_UNIT_INDEX" val="6"/>
</p:tagLst>
</file>

<file path=ppt/tags/tag12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UNIT_TYPE" val="i"/>
  <p:tag name="KSO_WM_UNIT_INDEX" val="7"/>
</p:tagLst>
</file>

<file path=ppt/tags/tag12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8"/>
  <p:tag name="KSO_WM_UNIT_LAYERLEVEL" val="1"/>
  <p:tag name="KSO_WM_TAG_VERSION" val="1.0"/>
  <p:tag name="KSO_WM_UNIT_TYPE" val="i"/>
  <p:tag name="KSO_WM_UNIT_INDEX" val="8"/>
</p:tagLst>
</file>

<file path=ppt/tags/tag12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9"/>
  <p:tag name="KSO_WM_UNIT_LAYERLEVEL" val="1"/>
  <p:tag name="KSO_WM_TAG_VERSION" val="1.0"/>
  <p:tag name="KSO_WM_UNIT_TYPE" val="i"/>
  <p:tag name="KSO_WM_UNIT_INDEX" val="9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0"/>
  <p:tag name="KSO_WM_UNIT_LAYERLEVEL" val="1"/>
  <p:tag name="KSO_WM_TAG_VERSION" val="1.0"/>
  <p:tag name="KSO_WM_UNIT_TYPE" val="i"/>
  <p:tag name="KSO_WM_UNIT_INDEX" val="10"/>
</p:tagLst>
</file>

<file path=ppt/tags/tag13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1"/>
  <p:tag name="KSO_WM_UNIT_LAYERLEVEL" val="1"/>
  <p:tag name="KSO_WM_TAG_VERSION" val="1.0"/>
  <p:tag name="KSO_WM_UNIT_TYPE" val="i"/>
  <p:tag name="KSO_WM_UNIT_INDEX" val="11"/>
</p:tagLst>
</file>

<file path=ppt/tags/tag13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2"/>
  <p:tag name="KSO_WM_UNIT_LAYERLEVEL" val="1"/>
  <p:tag name="KSO_WM_TAG_VERSION" val="1.0"/>
  <p:tag name="KSO_WM_UNIT_TYPE" val="i"/>
  <p:tag name="KSO_WM_UNIT_INDEX" val="1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1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60"/>
  <p:tag name="KSO_WM_UNIT_TYPE" val="f"/>
  <p:tag name="KSO_WM_UNIT_INDEX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60"/>
  <p:tag name="KSO_WM_UNIT_TYPE" val="f"/>
  <p:tag name="KSO_WM_UNIT_INDEX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1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1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UNIT_TYPE" val="i"/>
  <p:tag name="KSO_WM_UNIT_INDEX" val="2"/>
</p:tagLst>
</file>

<file path=ppt/tags/tag1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UNIT_TYPE" val="i"/>
  <p:tag name="KSO_WM_UNIT_INDEX" val="4"/>
</p:tagLst>
</file>

<file path=ppt/tags/tag1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UNIT_TYPE" val="i"/>
  <p:tag name="KSO_WM_UNIT_INDEX" val="5"/>
</p:tagLst>
</file>

<file path=ppt/tags/tag17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UNIT_TYPE" val="i"/>
  <p:tag name="KSO_WM_UNIT_INDEX" val="6"/>
</p:tagLst>
</file>

<file path=ppt/tags/tag17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UNIT_TYPE" val="i"/>
  <p:tag name="KSO_WM_UNIT_INDEX" val="7"/>
</p:tagLst>
</file>

<file path=ppt/tags/tag17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UNIT_TYPE" val="i"/>
  <p:tag name="KSO_WM_UNIT_INDEX" val="8"/>
</p:tagLst>
</file>

<file path=ppt/tags/tag17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UNIT_TYPE" val="i"/>
  <p:tag name="KSO_WM_UNIT_INDEX" val="9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1.0"/>
  <p:tag name="KSO_WM_BEAUTIFY_FLAG" val="#wm#"/>
  <p:tag name="KSO_WM_UNIT_TYPE" val="i"/>
  <p:tag name="KSO_WM_UNIT_INDEX" val="1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4"/>
  <p:tag name="KSO_WM_UNIT_LAYERLEVEL" val="1"/>
  <p:tag name="KSO_WM_TAG_VERSION" val="1.0"/>
  <p:tag name="KSO_WM_BEAUTIFY_FLAG" val="#wm#"/>
  <p:tag name="KSO_WM_UNIT_TYPE" val="i"/>
  <p:tag name="KSO_WM_UNIT_INDEX" val="14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5"/>
  <p:tag name="KSO_WM_UNIT_LAYERLEVEL" val="1"/>
  <p:tag name="KSO_WM_TAG_VERSION" val="1.0"/>
  <p:tag name="KSO_WM_BEAUTIFY_FLAG" val="#wm#"/>
  <p:tag name="KSO_WM_UNIT_TYPE" val="i"/>
  <p:tag name="KSO_WM_UNIT_INDEX" val="15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NOCLEAR" val="0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3"/>
  <p:tag name="KSO_WM_UNIT_LAYERLEVEL" val="1"/>
  <p:tag name="KSO_WM_TAG_VERSION" val="1.0"/>
  <p:tag name="KSO_WM_BEAUTIFY_FLAG" val="#wm#"/>
  <p:tag name="KSO_WM_UNIT_PRESET_TEXT" val="公司名占位符"/>
  <p:tag name="KSO_WM_UNIT_NOCLEAR" val="0"/>
  <p:tag name="KSO_WM_UNIT_VALUE" val="81"/>
  <p:tag name="KSO_WM_UNIT_TYPE" val="f"/>
  <p:tag name="KSO_WM_UNIT_INDEX" val="3"/>
  <p:tag name="KSO_WM_UNIT_SUBTYPE" val="g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2"/>
  <p:tag name="KSO_WM_UNIT_LAYERLEVEL" val="1"/>
  <p:tag name="KSO_WM_TAG_VERSION" val="1.0"/>
  <p:tag name="KSO_WM_BEAUTIFY_FLAG" val="#wm#"/>
  <p:tag name="KSO_WM_UNIT_SUBTYPE" val="c"/>
  <p:tag name="KSO_WM_UNIT_PRESET_TEXT" val="日期时间占位符"/>
  <p:tag name="KSO_WM_UNIT_NOCLEAR" val="0"/>
  <p:tag name="KSO_WM_UNIT_VALUE" val="8"/>
  <p:tag name="KSO_WM_UNIT_TYPE" val="f"/>
  <p:tag name="KSO_WM_UNIT_INDEX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5"/>
  <p:tag name="KSO_WM_UNIT_LAYERLEVEL" val="1"/>
  <p:tag name="KSO_WM_TAG_VERSION" val="1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5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TEMPLATE_CATEGORY" val="custom"/>
  <p:tag name="KSO_WM_TEMPLATE_INDEX" val="20230979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NOCLEAR" val="0"/>
  <p:tag name="KSO_WM_TEMPLATE_CATEGORY" val="custom"/>
  <p:tag name="KSO_WM_TEMPLATE_INDEX" val="20230979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979"/>
  <p:tag name="KSO_WM_TEMPLATE_THUMBS_INDEX" val="1、9"/>
</p:tagLst>
</file>

<file path=ppt/tags/tag19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979_1*a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PRESET_TEXT" val="单击此处添加文档&#10;标题内容"/>
</p:tagLst>
</file>

<file path=ppt/tags/tag196.xml><?xml version="1.0" encoding="utf-8"?>
<p:tagLst xmlns:p="http://schemas.openxmlformats.org/presentationml/2006/main"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30979_1*f*2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SUBTYPE" val="g"/>
  <p:tag name="KSO_WM_UNIT_PRESET_TEXT" val="YOUR LOGO"/>
</p:tagLst>
</file>

<file path=ppt/tags/tag197.xml><?xml version="1.0" encoding="utf-8"?>
<p:tagLst xmlns:p="http://schemas.openxmlformats.org/presentationml/2006/main">
  <p:tag name="KSO_WM_UNIT_SUBTYPE" val="c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979_1*f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PRESET_TEXT" val="汇报时间：20XX/XX/XX"/>
</p:tagLst>
</file>

<file path=ppt/tags/tag198.xml><?xml version="1.0" encoding="utf-8"?>
<p:tagLst xmlns:p="http://schemas.openxmlformats.org/presentationml/2006/main"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3"/>
  <p:tag name="KSO_WM_UNIT_ID" val="custom20230979_1*f*3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SUBTYPE" val="b"/>
  <p:tag name="KSO_WM_UNIT_PRESET_TEXT" val="汇报人：WPS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ID" val="custom20230979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979"/>
  <p:tag name="KSO_WM_SLIDE_LAYOUT" val="a_f"/>
  <p:tag name="KSO_WM_SLIDE_LAYOUT_CNT" val="1_3"/>
  <p:tag name="KSO_WM_SLIDE_TYPE" val="title"/>
  <p:tag name="KSO_WM_SLIDE_SUBTYPE" val="pureTxt"/>
  <p:tag name="KSO_WM_TEMPLATE_THUMBS_INDEX" val="1、9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custom20230979_4*l_h_i*1_1_1"/>
  <p:tag name="KSO_WM_TEMPLATE_CATEGORY" val="custom"/>
  <p:tag name="KSO_WM_TEMPLATE_INDEX" val="20230979"/>
  <p:tag name="KSO_WM_UNIT_LAYERLEVEL" val="1_1_1"/>
  <p:tag name="KSO_WM_TAG_VERSION" val="1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1"/>
  <p:tag name="KSO_WM_DIAGRAM_MAX_ITEMCNT" val="6"/>
  <p:tag name="KSO_WM_DIAGRAM_MIN_ITEMCNT" val="2"/>
  <p:tag name="KSO_WM_DIAGRAM_VIRTUALLY_FRAME" val="{&quot;height&quot;:428.8,&quot;width&quot;:435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0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custom20230979_4*l_h_a*1_1_1"/>
  <p:tag name="KSO_WM_TEMPLATE_CATEGORY" val="custom"/>
  <p:tag name="KSO_WM_TEMPLATE_INDEX" val="20230979"/>
  <p:tag name="KSO_WM_UNIT_LAYERLEVEL" val="1_1_1"/>
  <p:tag name="KSO_WM_TAG_VERSION" val="1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目录项标题"/>
  <p:tag name="KSO_WM_DIAGRAM_MAX_ITEMCNT" val="6"/>
  <p:tag name="KSO_WM_DIAGRAM_MIN_ITEMCNT" val="2"/>
  <p:tag name="KSO_WM_DIAGRAM_VIRTUALLY_FRAME" val="{&quot;height&quot;:428.8,&quot;width&quot;:43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8"/>
  <p:tag name="KSO_WM_UNIT_TEXT_FILL_TYPE" val="1"/>
  <p:tag name="KSO_WM_UNIT_USESOURCEFORMAT_APPLY" val="0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custom20230979_4*l_h_i*1_2_1"/>
  <p:tag name="KSO_WM_TEMPLATE_CATEGORY" val="custom"/>
  <p:tag name="KSO_WM_TEMPLATE_INDEX" val="20230979"/>
  <p:tag name="KSO_WM_UNIT_LAYERLEVEL" val="1_1_1"/>
  <p:tag name="KSO_WM_TAG_VERSION" val="1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2"/>
  <p:tag name="KSO_WM_DIAGRAM_MAX_ITEMCNT" val="6"/>
  <p:tag name="KSO_WM_DIAGRAM_MIN_ITEMCNT" val="2"/>
  <p:tag name="KSO_WM_DIAGRAM_VIRTUALLY_FRAME" val="{&quot;height&quot;:428.8,&quot;width&quot;:435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0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custom20230979_4*l_h_a*1_2_1"/>
  <p:tag name="KSO_WM_TEMPLATE_CATEGORY" val="custom"/>
  <p:tag name="KSO_WM_TEMPLATE_INDEX" val="20230979"/>
  <p:tag name="KSO_WM_UNIT_LAYERLEVEL" val="1_1_1"/>
  <p:tag name="KSO_WM_TAG_VERSION" val="1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目录项标题"/>
  <p:tag name="KSO_WM_DIAGRAM_MAX_ITEMCNT" val="6"/>
  <p:tag name="KSO_WM_DIAGRAM_MIN_ITEMCNT" val="2"/>
  <p:tag name="KSO_WM_DIAGRAM_VIRTUALLY_FRAME" val="{&quot;height&quot;:428.8,&quot;width&quot;:43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8"/>
  <p:tag name="KSO_WM_UNIT_TEXT_FILL_TYPE" val="1"/>
  <p:tag name="KSO_WM_UNIT_USESOURCEFORMAT_APPLY" val="0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1"/>
  <p:tag name="KSO_WM_UNIT_ID" val="custom20230979_4*l_h_i*1_3_1"/>
  <p:tag name="KSO_WM_TEMPLATE_CATEGORY" val="custom"/>
  <p:tag name="KSO_WM_TEMPLATE_INDEX" val="20230979"/>
  <p:tag name="KSO_WM_UNIT_LAYERLEVEL" val="1_1_1"/>
  <p:tag name="KSO_WM_TAG_VERSION" val="1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3"/>
  <p:tag name="KSO_WM_DIAGRAM_MAX_ITEMCNT" val="6"/>
  <p:tag name="KSO_WM_DIAGRAM_MIN_ITEMCNT" val="2"/>
  <p:tag name="KSO_WM_DIAGRAM_VIRTUALLY_FRAME" val="{&quot;height&quot;:428.8,&quot;width&quot;:435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0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custom20230979_4*l_h_a*1_3_1"/>
  <p:tag name="KSO_WM_TEMPLATE_CATEGORY" val="custom"/>
  <p:tag name="KSO_WM_TEMPLATE_INDEX" val="20230979"/>
  <p:tag name="KSO_WM_UNIT_LAYERLEVEL" val="1_1_1"/>
  <p:tag name="KSO_WM_TAG_VERSION" val="1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目录项标题"/>
  <p:tag name="KSO_WM_DIAGRAM_MAX_ITEMCNT" val="6"/>
  <p:tag name="KSO_WM_DIAGRAM_MIN_ITEMCNT" val="2"/>
  <p:tag name="KSO_WM_DIAGRAM_VIRTUALLY_FRAME" val="{&quot;height&quot;:428.8,&quot;width&quot;:43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8"/>
  <p:tag name="KSO_WM_UNIT_TEXT_FILL_TYPE" val="1"/>
  <p:tag name="KSO_WM_UNIT_USESOURCEFORMAT_APPLY" val="0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4_1"/>
  <p:tag name="KSO_WM_UNIT_ID" val="custom20230979_4*l_h_i*1_4_1"/>
  <p:tag name="KSO_WM_TEMPLATE_CATEGORY" val="custom"/>
  <p:tag name="KSO_WM_TEMPLATE_INDEX" val="20230979"/>
  <p:tag name="KSO_WM_UNIT_LAYERLEVEL" val="1_1_1"/>
  <p:tag name="KSO_WM_TAG_VERSION" val="1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4"/>
  <p:tag name="KSO_WM_DIAGRAM_MAX_ITEMCNT" val="6"/>
  <p:tag name="KSO_WM_DIAGRAM_MIN_ITEMCNT" val="2"/>
  <p:tag name="KSO_WM_DIAGRAM_VIRTUALLY_FRAME" val="{&quot;height&quot;:428.8,&quot;width&quot;:435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0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4_1"/>
  <p:tag name="KSO_WM_UNIT_ID" val="custom20230979_4*l_h_a*1_4_1"/>
  <p:tag name="KSO_WM_TEMPLATE_CATEGORY" val="custom"/>
  <p:tag name="KSO_WM_TEMPLATE_INDEX" val="20230979"/>
  <p:tag name="KSO_WM_UNIT_LAYERLEVEL" val="1_1_1"/>
  <p:tag name="KSO_WM_TAG_VERSION" val="1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目录项标题"/>
  <p:tag name="KSO_WM_DIAGRAM_MAX_ITEMCNT" val="6"/>
  <p:tag name="KSO_WM_DIAGRAM_MIN_ITEMCNT" val="2"/>
  <p:tag name="KSO_WM_DIAGRAM_VIRTUALLY_FRAME" val="{&quot;height&quot;:428.8,&quot;width&quot;:43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8"/>
  <p:tag name="KSO_WM_UNIT_TEXT_FILL_TYPE" val="1"/>
  <p:tag name="KSO_WM_UNIT_USESOURCEFORMAT_APPLY" val="0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79_4*a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ISCONTENTSTITLE" val="1"/>
  <p:tag name="KSO_WM_UNIT_ISNUMDGMTITLE" val="0"/>
  <p:tag name="KSO_WM_UNIT_NOCLEAR" val="0"/>
  <p:tag name="KSO_WM_UNIT_VALUE" val="3"/>
  <p:tag name="KSO_WM_UNIT_TYPE" val="a"/>
  <p:tag name="KSO_WM_UNIT_INDEX" val="1"/>
  <p:tag name="KSO_WM_DIAGRAM_GROUP_CODE" val="l1-1"/>
  <p:tag name="KSO_WM_UNIT_PRESET_TEXT" val="目录"/>
  <p:tag name="KSO_WM_UNIT_TEXT_FILL_FORE_SCHEMECOLOR_INDEX" val="2"/>
  <p:tag name="KSO_WM_UNIT_TEXT_FILL_TYPE" val="1"/>
  <p:tag name="KSO_WM_UNIT_USESOURCEFORMAT_APPLY" val="0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79_4*b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0"/>
  <p:tag name="KSO_WM_UNIT_TYPE" val="b"/>
  <p:tag name="KSO_WM_UNIT_INDEX" val="1"/>
  <p:tag name="KSO_WM_DIAGRAM_GROUP_CODE" val="l1-1"/>
  <p:tag name="KSO_WM_UNIT_PRESET_TEXT" val="CONTENTS"/>
  <p:tag name="KSO_WM_UNIT_TEXT_FILL_FORE_SCHEMECOLOR_INDEX" val="2"/>
  <p:tag name="KSO_WM_UNIT_TEXT_FILL_TYPE" val="1"/>
  <p:tag name="KSO_WM_UNIT_USESOURCEFORMAT_APPLY" val="0"/>
</p:tagLst>
</file>

<file path=ppt/tags/tag211.xml><?xml version="1.0" encoding="utf-8"?>
<p:tagLst xmlns:p="http://schemas.openxmlformats.org/presentationml/2006/main">
  <p:tag name="KSO_WM_SLIDE_ID" val="custom20230979_4"/>
  <p:tag name="KSO_WM_TEMPLATE_SUBCATEGORY" val="29"/>
  <p:tag name="KSO_WM_TEMPLATE_MASTER_TYPE" val="0"/>
  <p:tag name="KSO_WM_TEMPLATE_COLOR_TYPE" val="0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30979"/>
  <p:tag name="KSO_WM_SLIDE_LAYOUT" val="a_b_l"/>
  <p:tag name="KSO_WM_SLIDE_LAYOUT_CNT" val="1_1_1"/>
  <p:tag name="KSO_WM_SLIDE_TYPE" val="contents"/>
  <p:tag name="KSO_WM_SLIDE_SUBTYPE" val="diag"/>
  <p:tag name="KSO_WM_DIAGRAM_GROUP_CODE" val="l1-1"/>
  <p:tag name="KSO_WM_SLIDE_DIAGTYPE" val="l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79_7*a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单击此处添加章节标题"/>
</p:tagLst>
</file>

<file path=ppt/tags/tag213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0979_7*e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NOCLEAR" val="0"/>
  <p:tag name="KSO_WM_UNIT_VALUE" val="13"/>
  <p:tag name="KSO_WM_UNIT_TYPE" val="e"/>
  <p:tag name="KSO_WM_UNIT_INDEX" val="1"/>
  <p:tag name="KSO_WM_UNIT_PRESET_TEXT" val="PART ONE"/>
</p:tagLst>
</file>

<file path=ppt/tags/tag214.xml><?xml version="1.0" encoding="utf-8"?>
<p:tagLst xmlns:p="http://schemas.openxmlformats.org/presentationml/2006/main">
  <p:tag name="KSO_WM_SLIDE_ID" val="custom20230979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979"/>
  <p:tag name="KSO_WM_SLIDE_TYPE" val="sectionTitle"/>
  <p:tag name="KSO_WM_SLIDE_SUBTYPE" val="pureTxt"/>
  <p:tag name="KSO_WM_SLIDE_LAYOUT" val="a_e"/>
  <p:tag name="KSO_WM_SLIDE_LAYOUT_CNT" val="1_1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4_3*l_h_i*1_1_1"/>
  <p:tag name="KSO_WM_TEMPLATE_CATEGORY" val="diagram"/>
  <p:tag name="KSO_WM_TEMPLATE_INDEX" val="20231354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48.5586614173228,&quot;width&quot;:861.348818897637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4_3*l_h_f*1_1_1"/>
  <p:tag name="KSO_WM_TEMPLATE_CATEGORY" val="diagram"/>
  <p:tag name="KSO_WM_TEMPLATE_INDEX" val="20231354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1_1"/>
  <p:tag name="KSO_WM_DIAGRAM_VERSION" val="3"/>
  <p:tag name="KSO_WM_DIAGRAM_COLOR_TEXT_CAN_REMOVE" val="n"/>
  <p:tag name="KSO_WM_UNIT_PRESET_TEXT" val="单击输入你的正文，文字是您思想的提炼，为了最终演示发布的良好效果。"/>
  <p:tag name="KSO_WM_DIAGRAM_MAX_ITEMCNT" val="6"/>
  <p:tag name="KSO_WM_DIAGRAM_MIN_ITEMCNT" val="2"/>
  <p:tag name="KSO_WM_DIAGRAM_VIRTUALLY_FRAME" val="{&quot;height&quot;:348.5586614173228,&quot;width&quot;:861.348818897637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4_3*l_h_i*1_1_2"/>
  <p:tag name="KSO_WM_TEMPLATE_CATEGORY" val="diagram"/>
  <p:tag name="KSO_WM_TEMPLATE_INDEX" val="20231354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48.5586614173228,&quot;width&quot;:861.348818897637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4_3*l_h_i*1_2_1"/>
  <p:tag name="KSO_WM_TEMPLATE_CATEGORY" val="diagram"/>
  <p:tag name="KSO_WM_TEMPLATE_INDEX" val="20231354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1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48.5586614173228,&quot;width&quot;:861.348818897637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4_3*l_h_f*1_2_1"/>
  <p:tag name="KSO_WM_TEMPLATE_CATEGORY" val="diagram"/>
  <p:tag name="KSO_WM_TEMPLATE_INDEX" val="20231354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2_1"/>
  <p:tag name="KSO_WM_DIAGRAM_VERSION" val="3"/>
  <p:tag name="KSO_WM_DIAGRAM_COLOR_TEXT_CAN_REMOVE" val="n"/>
  <p:tag name="KSO_WM_UNIT_PRESET_TEXT" val="单击输入你的正文，文字是您思想的提炼，为了最终演示发布的良好效果。"/>
  <p:tag name="KSO_WM_DIAGRAM_MAX_ITEMCNT" val="6"/>
  <p:tag name="KSO_WM_DIAGRAM_MIN_ITEMCNT" val="2"/>
  <p:tag name="KSO_WM_DIAGRAM_VIRTUALLY_FRAME" val="{&quot;height&quot;:348.5586614173228,&quot;width&quot;:861.348818897637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4_3*l_h_i*1_2_2"/>
  <p:tag name="KSO_WM_TEMPLATE_CATEGORY" val="diagram"/>
  <p:tag name="KSO_WM_TEMPLATE_INDEX" val="20231354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2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48.5586614173228,&quot;width&quot;:861.348818897637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4_3*l_h_i*1_3_1"/>
  <p:tag name="KSO_WM_TEMPLATE_CATEGORY" val="diagram"/>
  <p:tag name="KSO_WM_TEMPLATE_INDEX" val="20231354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1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48.5586614173228,&quot;width&quot;:861.3488188976378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4_3*l_h_f*1_3_1"/>
  <p:tag name="KSO_WM_TEMPLATE_CATEGORY" val="diagram"/>
  <p:tag name="KSO_WM_TEMPLATE_INDEX" val="20231354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3_1"/>
  <p:tag name="KSO_WM_DIAGRAM_VERSION" val="3"/>
  <p:tag name="KSO_WM_DIAGRAM_COLOR_TEXT_CAN_REMOVE" val="n"/>
  <p:tag name="KSO_WM_UNIT_PRESET_TEXT" val="单击输入你的正文，文字是您思想的提炼，为了最终演示发布的良好效果。"/>
  <p:tag name="KSO_WM_DIAGRAM_MAX_ITEMCNT" val="6"/>
  <p:tag name="KSO_WM_DIAGRAM_MIN_ITEMCNT" val="2"/>
  <p:tag name="KSO_WM_DIAGRAM_VIRTUALLY_FRAME" val="{&quot;height&quot;:348.5586614173228,&quot;width&quot;:861.348818897637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4_3*l_h_i*1_3_2"/>
  <p:tag name="KSO_WM_TEMPLATE_CATEGORY" val="diagram"/>
  <p:tag name="KSO_WM_TEMPLATE_INDEX" val="20231354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2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48.5586614173228,&quot;width&quot;:861.3488188976378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4_3*l_h_i*1_4_1"/>
  <p:tag name="KSO_WM_TEMPLATE_CATEGORY" val="diagram"/>
  <p:tag name="KSO_WM_TEMPLATE_INDEX" val="20231354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1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48.5586614173228,&quot;width&quot;:861.3488188976378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4_3*l_h_f*1_4_1"/>
  <p:tag name="KSO_WM_TEMPLATE_CATEGORY" val="diagram"/>
  <p:tag name="KSO_WM_TEMPLATE_INDEX" val="20231354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4_1"/>
  <p:tag name="KSO_WM_DIAGRAM_VERSION" val="3"/>
  <p:tag name="KSO_WM_DIAGRAM_COLOR_TEXT_CAN_REMOVE" val="n"/>
  <p:tag name="KSO_WM_UNIT_PRESET_TEXT" val="单击输入你的正文，文字是您思想的提炼，为了最终演示发布的良好效果。"/>
  <p:tag name="KSO_WM_DIAGRAM_MAX_ITEMCNT" val="6"/>
  <p:tag name="KSO_WM_DIAGRAM_MIN_ITEMCNT" val="2"/>
  <p:tag name="KSO_WM_DIAGRAM_VIRTUALLY_FRAME" val="{&quot;height&quot;:348.5586614173228,&quot;width&quot;:861.348818897637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4_3*l_h_i*1_4_2"/>
  <p:tag name="KSO_WM_TEMPLATE_CATEGORY" val="diagram"/>
  <p:tag name="KSO_WM_TEMPLATE_INDEX" val="20231354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2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48.5586614173228,&quot;width&quot;:861.3488188976378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27.xml><?xml version="1.0" encoding="utf-8"?>
<p:tagLst xmlns:p="http://schemas.openxmlformats.org/presentationml/2006/main">
  <p:tag name="KSO_WM_TEMPLATE_CATEGORY" val="custom"/>
  <p:tag name="KSO_WM_TEMPLATE_INDEX" val="20230979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01_3*l_h_i*1_3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301_3*l_h_i*1_3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brightness&quot;:0,&quot;colorType&quot;:1,&quot;foreColorIndex&quot;:7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7"/>
  <p:tag name="KSO_WM_UNIT_TEXT_FILL_FORE_SCHEMECOLOR_INDEX" val="2"/>
  <p:tag name="KSO_WM_UNIT_TEXT_FILL_TYPE" val="1"/>
  <p:tag name="KSO_WM_UNIT_USESOURCEFORMAT_APPLY" val="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01_3*l_h_i*1_3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3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01_3*l_h_f*1_3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01_3*l_h_i*1_1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301_3*l_h_i*1_1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01_3*l_h_i*1_1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3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01_3*l_h_f*1_1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01_3*l_h_i*1_2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301_3*l_h_i*1_2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brightness&quot;:0,&quot;colorType&quot;:1,&quot;foreColorIndex&quot;:6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6"/>
  <p:tag name="KSO_WM_UNIT_TEXT_FILL_FORE_SCHEMECOLOR_INDEX" val="2"/>
  <p:tag name="KSO_WM_UNIT_TEXT_FILL_TYPE" val="1"/>
  <p:tag name="KSO_WM_UNIT_USESOURCEFORMAT_APPLY" val="0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01_3*l_h_i*1_2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3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01_3*l_h_f*1_2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01_3*l_h_i*1_4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1301_3*l_h_i*1_4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brightness&quot;:0,&quot;colorType&quot;:1,&quot;foreColorIndex&quot;:8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8"/>
  <p:tag name="KSO_WM_UNIT_TEXT_FILL_FORE_SCHEMECOLOR_INDEX" val="2"/>
  <p:tag name="KSO_WM_UNIT_TEXT_FILL_TYPE" val="1"/>
  <p:tag name="KSO_WM_UNIT_USESOURCEFORMAT_APPLY" val="0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01_3*l_h_i*1_4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4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01_3*l_h_f*1_4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01_3*l_h_i*1_3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301_3*l_h_i*1_3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brightness&quot;:0,&quot;colorType&quot;:1,&quot;foreColorIndex&quot;:7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7"/>
  <p:tag name="KSO_WM_UNIT_TEXT_FILL_FORE_SCHEMECOLOR_INDEX" val="2"/>
  <p:tag name="KSO_WM_UNIT_TEXT_FILL_TYPE" val="1"/>
  <p:tag name="KSO_WM_UNIT_USESOURCEFORMAT_APPLY" val="0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01_3*l_h_i*1_3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4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01_3*l_h_f*1_3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01_3*l_h_i*1_1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301_3*l_h_i*1_1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01_3*l_h_i*1_1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5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01_3*l_h_f*1_1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01_3*l_h_i*1_2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301_3*l_h_i*1_2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brightness&quot;:0,&quot;colorType&quot;:1,&quot;foreColorIndex&quot;:6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6"/>
  <p:tag name="KSO_WM_UNIT_TEXT_FILL_FORE_SCHEMECOLOR_INDEX" val="2"/>
  <p:tag name="KSO_WM_UNIT_TEXT_FILL_TYPE" val="1"/>
  <p:tag name="KSO_WM_UNIT_USESOURCEFORMAT_APPLY" val="0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01_3*l_h_i*1_2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5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01_3*l_h_f*1_2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01_3*l_h_i*1_4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1301_3*l_h_i*1_4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brightness&quot;:0,&quot;colorType&quot;:1,&quot;foreColorIndex&quot;:8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8"/>
  <p:tag name="KSO_WM_UNIT_TEXT_FILL_FORE_SCHEMECOLOR_INDEX" val="2"/>
  <p:tag name="KSO_WM_UNIT_TEXT_FILL_TYPE" val="1"/>
  <p:tag name="KSO_WM_UNIT_USESOURCEFORMAT_APPLY" val="0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01_3*l_h_i*1_4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5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01_3*l_h_f*1_4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79_7*a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单击此处添加章节标题"/>
</p:tagLst>
</file>

<file path=ppt/tags/tag261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0979_7*e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NOCLEAR" val="0"/>
  <p:tag name="KSO_WM_UNIT_VALUE" val="13"/>
  <p:tag name="KSO_WM_UNIT_TYPE" val="e"/>
  <p:tag name="KSO_WM_UNIT_INDEX" val="1"/>
  <p:tag name="KSO_WM_UNIT_PRESET_TEXT" val="PART TWO"/>
</p:tagLst>
</file>

<file path=ppt/tags/tag262.xml><?xml version="1.0" encoding="utf-8"?>
<p:tagLst xmlns:p="http://schemas.openxmlformats.org/presentationml/2006/main">
  <p:tag name="KSO_WM_SLIDE_ID" val="custom20230979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979"/>
  <p:tag name="KSO_WM_SLIDE_TYPE" val="sectionTitle"/>
  <p:tag name="KSO_WM_SLIDE_SUBTYPE" val="pureTxt"/>
  <p:tag name="KSO_WM_SLIDE_LAYOUT" val="a_e"/>
  <p:tag name="KSO_WM_SLIDE_LAYOUT_CNT" val="1_1"/>
</p:tagLst>
</file>

<file path=ppt/tags/tag26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258_3*l_h_f*1_1_1"/>
  <p:tag name="KSO_WM_TEMPLATE_CATEGORY" val="diagram"/>
  <p:tag name="KSO_WM_TEMPLATE_INDEX" val="20231258"/>
  <p:tag name="KSO_WM_UNIT_LAYERLEVEL" val="1_1_1"/>
  <p:tag name="KSO_WM_TAG_VERSION" val="3.0"/>
  <p:tag name="KSO_WM_BEAUTIFY_FLAG" val="#wm#"/>
  <p:tag name="KSO_WM_UNIT_TEXT_FILL_FORE_SCHEMECOLOR_INDEX_BRIGHTNESS" val="0.35"/>
  <p:tag name="KSO_WM_UNIT_TEXT_FILL_TYPE" val="1"/>
  <p:tag name="KSO_WM_DIAGRAM_VERSION" val="3"/>
  <p:tag name="KSO_WM_DIAGRAM_COLOR_TRICK" val="2"/>
  <p:tag name="KSO_WM_DIAGRAM_COLOR_TEXT_CAN_REMOVE" val="n"/>
  <p:tag name="KSO_WM_DIAGRAM_GROUP_CODE" val="l1-1"/>
  <p:tag name="KSO_WM_UNIT_PRESET_TEXT" val="单击此处输入你的项正文，文字是您思想的提炼，请尽量言简意赅的阐述观点。单击此处输入你的项正文，文字是您思想的提炼，请尽量言简意赅的阐述观点"/>
  <p:tag name="KSO_WM_DIAGRAM_MAX_ITEMCNT" val="4"/>
  <p:tag name="KSO_WM_DIAGRAM_MIN_ITEMCNT" val="2"/>
  <p:tag name="KSO_WM_DIAGRAM_VIRTUALLY_FRAME" val="{&quot;height&quot;:144.50000000000003,&quot;width&quot;:819.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2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258_3*l_h_a*1_1_1"/>
  <p:tag name="KSO_WM_TEMPLATE_CATEGORY" val="diagram"/>
  <p:tag name="KSO_WM_TEMPLATE_INDEX" val="20231258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l1-1"/>
  <p:tag name="KSO_WM_UNIT_PRESET_TEXT" val="添加标题"/>
  <p:tag name="KSO_WM_UNIT_TEXT_FILL_FORE_SCHEMECOLOR_INDEX" val="5"/>
  <p:tag name="KSO_WM_DIAGRAM_MAX_ITEMCNT" val="4"/>
  <p:tag name="KSO_WM_DIAGRAM_MIN_ITEMCNT" val="2"/>
  <p:tag name="KSO_WM_DIAGRAM_VIRTUALLY_FRAME" val="{&quot;height&quot;:144.50000000000003,&quot;width&quot;:819.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USESOURCEFORMAT_APPLY" val="0"/>
</p:tagLst>
</file>

<file path=ppt/tags/tag26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258_3*l_h_f*1_2_1"/>
  <p:tag name="KSO_WM_TEMPLATE_CATEGORY" val="diagram"/>
  <p:tag name="KSO_WM_TEMPLATE_INDEX" val="20231258"/>
  <p:tag name="KSO_WM_UNIT_LAYERLEVEL" val="1_1_1"/>
  <p:tag name="KSO_WM_TAG_VERSION" val="3.0"/>
  <p:tag name="KSO_WM_BEAUTIFY_FLAG" val="#wm#"/>
  <p:tag name="KSO_WM_UNIT_TEXT_FILL_FORE_SCHEMECOLOR_INDEX_BRIGHTNESS" val="0.35"/>
  <p:tag name="KSO_WM_UNIT_TEXT_FILL_TYPE" val="1"/>
  <p:tag name="KSO_WM_DIAGRAM_VERSION" val="3"/>
  <p:tag name="KSO_WM_DIAGRAM_COLOR_TRICK" val="2"/>
  <p:tag name="KSO_WM_DIAGRAM_COLOR_TEXT_CAN_REMOVE" val="n"/>
  <p:tag name="KSO_WM_DIAGRAM_GROUP_CODE" val="l1-1"/>
  <p:tag name="KSO_WM_UNIT_PRESET_TEXT" val="单击此处输入你的项正文，文字是您思想的提炼，请尽量言简意赅的阐述观点。单击此处输入你的项正文，文字是您思想的提炼，请尽量言简意赅的阐述观点"/>
  <p:tag name="KSO_WM_DIAGRAM_MAX_ITEMCNT" val="4"/>
  <p:tag name="KSO_WM_DIAGRAM_MIN_ITEMCNT" val="2"/>
  <p:tag name="KSO_WM_DIAGRAM_VIRTUALLY_FRAME" val="{&quot;height&quot;:144.50000000000003,&quot;width&quot;:819.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2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1258_3*l_h_a*1_2_1"/>
  <p:tag name="KSO_WM_TEMPLATE_CATEGORY" val="diagram"/>
  <p:tag name="KSO_WM_TEMPLATE_INDEX" val="20231258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l1-1"/>
  <p:tag name="KSO_WM_UNIT_PRESET_TEXT" val="添加标题"/>
  <p:tag name="KSO_WM_UNIT_TEXT_FILL_FORE_SCHEMECOLOR_INDEX" val="8"/>
  <p:tag name="KSO_WM_DIAGRAM_MAX_ITEMCNT" val="4"/>
  <p:tag name="KSO_WM_DIAGRAM_MIN_ITEMCNT" val="2"/>
  <p:tag name="KSO_WM_DIAGRAM_VIRTUALLY_FRAME" val="{&quot;height&quot;:144.50000000000003,&quot;width&quot;:819.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USESOURCEFORMAT_APPLY" val="0"/>
</p:tagLst>
</file>

<file path=ppt/tags/tag2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258_3*l_h_f*1_3_1"/>
  <p:tag name="KSO_WM_TEMPLATE_CATEGORY" val="diagram"/>
  <p:tag name="KSO_WM_TEMPLATE_INDEX" val="20231258"/>
  <p:tag name="KSO_WM_UNIT_LAYERLEVEL" val="1_1_1"/>
  <p:tag name="KSO_WM_TAG_VERSION" val="3.0"/>
  <p:tag name="KSO_WM_BEAUTIFY_FLAG" val="#wm#"/>
  <p:tag name="KSO_WM_UNIT_TEXT_FILL_FORE_SCHEMECOLOR_INDEX_BRIGHTNESS" val="0.35"/>
  <p:tag name="KSO_WM_UNIT_TEXT_FILL_TYPE" val="1"/>
  <p:tag name="KSO_WM_DIAGRAM_VERSION" val="3"/>
  <p:tag name="KSO_WM_DIAGRAM_COLOR_TRICK" val="2"/>
  <p:tag name="KSO_WM_DIAGRAM_COLOR_TEXT_CAN_REMOVE" val="n"/>
  <p:tag name="KSO_WM_DIAGRAM_GROUP_CODE" val="l1-1"/>
  <p:tag name="KSO_WM_UNIT_PRESET_TEXT" val="单击此处输入你的项正文，文字是您思想的提炼，请尽量言简意赅的阐述观点。单击此处输入你的项正文，文字是您思想的提炼，请尽量言简意赅的阐述观点"/>
  <p:tag name="KSO_WM_DIAGRAM_MAX_ITEMCNT" val="4"/>
  <p:tag name="KSO_WM_DIAGRAM_MIN_ITEMCNT" val="2"/>
  <p:tag name="KSO_WM_DIAGRAM_VIRTUALLY_FRAME" val="{&quot;height&quot;:144.50000000000003,&quot;width&quot;:819.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26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1258_3*l_h_a*1_3_1"/>
  <p:tag name="KSO_WM_TEMPLATE_CATEGORY" val="diagram"/>
  <p:tag name="KSO_WM_TEMPLATE_INDEX" val="20231258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l1-1"/>
  <p:tag name="KSO_WM_UNIT_PRESET_TEXT" val="添加标题"/>
  <p:tag name="KSO_WM_UNIT_TEXT_FILL_FORE_SCHEMECOLOR_INDEX" val="5"/>
  <p:tag name="KSO_WM_DIAGRAM_MAX_ITEMCNT" val="4"/>
  <p:tag name="KSO_WM_DIAGRAM_MIN_ITEMCNT" val="2"/>
  <p:tag name="KSO_WM_DIAGRAM_VIRTUALLY_FRAME" val="{&quot;height&quot;:144.50000000000003,&quot;width&quot;:819.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USESOURCEFORMAT_APPLY" val="0"/>
</p:tagLst>
</file>

<file path=ppt/tags/tag26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1258_3*l_h_f*1_4_1"/>
  <p:tag name="KSO_WM_TEMPLATE_CATEGORY" val="diagram"/>
  <p:tag name="KSO_WM_TEMPLATE_INDEX" val="20231258"/>
  <p:tag name="KSO_WM_UNIT_LAYERLEVEL" val="1_1_1"/>
  <p:tag name="KSO_WM_TAG_VERSION" val="3.0"/>
  <p:tag name="KSO_WM_BEAUTIFY_FLAG" val="#wm#"/>
  <p:tag name="KSO_WM_UNIT_TEXT_FILL_FORE_SCHEMECOLOR_INDEX_BRIGHTNESS" val="0.35"/>
  <p:tag name="KSO_WM_UNIT_TEXT_FILL_TYPE" val="1"/>
  <p:tag name="KSO_WM_DIAGRAM_VERSION" val="3"/>
  <p:tag name="KSO_WM_DIAGRAM_COLOR_TRICK" val="2"/>
  <p:tag name="KSO_WM_DIAGRAM_COLOR_TEXT_CAN_REMOVE" val="n"/>
  <p:tag name="KSO_WM_DIAGRAM_GROUP_CODE" val="l1-1"/>
  <p:tag name="KSO_WM_UNIT_PRESET_TEXT" val="单击此处输入你的项正文，文字是您思想的提炼，请尽量言简意赅的阐述观点。单击此处输入你的项正文，文字是您思想的提炼，请尽量言简意赅的阐述观点"/>
  <p:tag name="KSO_WM_DIAGRAM_MAX_ITEMCNT" val="4"/>
  <p:tag name="KSO_WM_DIAGRAM_MIN_ITEMCNT" val="2"/>
  <p:tag name="KSO_WM_DIAGRAM_VIRTUALLY_FRAME" val="{&quot;height&quot;:144.50000000000003,&quot;width&quot;:819.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4_1"/>
  <p:tag name="KSO_WM_UNIT_ID" val="diagram20231258_3*l_h_a*1_4_1"/>
  <p:tag name="KSO_WM_TEMPLATE_CATEGORY" val="diagram"/>
  <p:tag name="KSO_WM_TEMPLATE_INDEX" val="20231258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l1-1"/>
  <p:tag name="KSO_WM_UNIT_PRESET_TEXT" val="添加标题"/>
  <p:tag name="KSO_WM_UNIT_TEXT_FILL_FORE_SCHEMECOLOR_INDEX" val="8"/>
  <p:tag name="KSO_WM_DIAGRAM_MAX_ITEMCNT" val="4"/>
  <p:tag name="KSO_WM_DIAGRAM_MIN_ITEMCNT" val="2"/>
  <p:tag name="KSO_WM_DIAGRAM_VIRTUALLY_FRAME" val="{&quot;height&quot;:144.50000000000003,&quot;width&quot;:819.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USESOURCEFORMAT_APPLY" val="0"/>
</p:tagLst>
</file>

<file path=ppt/tags/tag271.xml><?xml version="1.0" encoding="utf-8"?>
<p:tagLst xmlns:p="http://schemas.openxmlformats.org/presentationml/2006/main">
  <p:tag name="KSO_WM_TEMPLATE_CATEGORY" val="custom"/>
  <p:tag name="KSO_WM_TEMPLATE_INDEX" val="20230979"/>
</p:tagLst>
</file>

<file path=ppt/tags/tag27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262_3*l_h_f*1_1_1"/>
  <p:tag name="KSO_WM_TEMPLATE_CATEGORY" val="diagram"/>
  <p:tag name="KSO_WM_TEMPLATE_INDEX" val="20231262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文本具体内容，简明扼要地阐述您的观点。根据需要可酌情增减文字,单击添加文本具体内容，简明扼要地阐述您的观点"/>
  <p:tag name="KSO_WM_DIAGRAM_MAX_ITEMCNT" val="6"/>
  <p:tag name="KSO_WM_DIAGRAM_MIN_ITEMCNT" val="2"/>
  <p:tag name="KSO_WM_DIAGRAM_VIRTUALLY_FRAME" val="{&quot;height&quot;:381.55,&quot;width&quot;:4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27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262_3*l_h_f*1_2_1"/>
  <p:tag name="KSO_WM_TEMPLATE_CATEGORY" val="diagram"/>
  <p:tag name="KSO_WM_TEMPLATE_INDEX" val="20231262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文本具体内容，简明扼要地阐述您的观点。根据需要可酌情增减文字,单击添加文本具体内容，简明扼要地阐述您的观点"/>
  <p:tag name="KSO_WM_DIAGRAM_MAX_ITEMCNT" val="6"/>
  <p:tag name="KSO_WM_DIAGRAM_MIN_ITEMCNT" val="2"/>
  <p:tag name="KSO_WM_DIAGRAM_VIRTUALLY_FRAME" val="{&quot;height&quot;:381.55,&quot;width&quot;:4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27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262_3*l_h_f*1_3_1"/>
  <p:tag name="KSO_WM_TEMPLATE_CATEGORY" val="diagram"/>
  <p:tag name="KSO_WM_TEMPLATE_INDEX" val="20231262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文本具体内容，简明扼要地阐述您的观点。根据需要可酌情增减文字,单击添加文本具体内容，简明扼要地阐述您的观点"/>
  <p:tag name="KSO_WM_DIAGRAM_MAX_ITEMCNT" val="6"/>
  <p:tag name="KSO_WM_DIAGRAM_MIN_ITEMCNT" val="2"/>
  <p:tag name="KSO_WM_DIAGRAM_VIRTUALLY_FRAME" val="{&quot;height&quot;:381.55,&quot;width&quot;:4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27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1262_3*l_h_f*1_4_1"/>
  <p:tag name="KSO_WM_TEMPLATE_CATEGORY" val="diagram"/>
  <p:tag name="KSO_WM_TEMPLATE_INDEX" val="20231262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文本具体内容，简明扼要地阐述您的观点。根据需要可酌情增减文字,单击添加文本具体内容，简明扼要地阐述您的观点"/>
  <p:tag name="KSO_WM_DIAGRAM_MAX_ITEMCNT" val="6"/>
  <p:tag name="KSO_WM_DIAGRAM_MIN_ITEMCNT" val="2"/>
  <p:tag name="KSO_WM_DIAGRAM_VIRTUALLY_FRAME" val="{&quot;height&quot;:381.55,&quot;width&quot;:4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276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316_3*l_h_i*1_3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277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20231316_3*l_h_i*1_3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278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16_3*l_h_i*1_3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279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16_3*l_h_i*1_3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316_3*l_h_i*1_1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281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31316_3*l_h_i*1_1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282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16_3*l_h_i*1_1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283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16_3*l_h_i*1_1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284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16_3*l_h_f*1_1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85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16_3*l_h_f*1_3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86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316_3*l_h_i*1_2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287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31316_3*l_h_i*1_2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288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16_3*l_h_i*1_2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289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16_3*l_h_i*1_2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1316_3*l_h_i*1_4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291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diagram20231316_3*l_h_i*1_4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292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16_3*l_h_i*1_4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293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16_3*l_h_i*1_4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294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16_3*l_h_f*1_4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95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16_3*l_h_f*1_2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79_7*a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单击此处添加章节标题"/>
</p:tagLst>
</file>

<file path=ppt/tags/tag297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0979_7*e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NOCLEAR" val="0"/>
  <p:tag name="KSO_WM_UNIT_VALUE" val="13"/>
  <p:tag name="KSO_WM_UNIT_TYPE" val="e"/>
  <p:tag name="KSO_WM_UNIT_INDEX" val="1"/>
  <p:tag name="KSO_WM_UNIT_PRESET_TEXT" val="PART THREE"/>
</p:tagLst>
</file>

<file path=ppt/tags/tag298.xml><?xml version="1.0" encoding="utf-8"?>
<p:tagLst xmlns:p="http://schemas.openxmlformats.org/presentationml/2006/main">
  <p:tag name="KSO_WM_SLIDE_ID" val="custom20230979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979"/>
  <p:tag name="KSO_WM_SLIDE_TYPE" val="sectionTitle"/>
  <p:tag name="KSO_WM_SLIDE_SUBTYPE" val="pureTxt"/>
  <p:tag name="KSO_WM_SLIDE_LAYOUT" val="a_e"/>
  <p:tag name="KSO_WM_SLIDE_LAYOUT_CNT" val="1_1"/>
</p:tagLst>
</file>

<file path=ppt/tags/tag299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316_3*l_h_i*1_3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20231316_3*l_h_i*1_3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301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16_3*l_h_i*1_3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302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16_3*l_h_i*1_3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303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316_3*l_h_i*1_1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304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31316_3*l_h_i*1_1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305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16_3*l_h_i*1_1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306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16_3*l_h_i*1_1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307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16_3*l_h_f*1_1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08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16_3*l_h_f*1_3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09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316_3*l_h_i*1_2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31316_3*l_h_i*1_2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311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16_3*l_h_i*1_2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312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16_3*l_h_i*1_2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313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1316_3*l_h_i*1_4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314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diagram20231316_3*l_h_i*1_4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315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16_3*l_h_i*1_4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316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16_3*l_h_i*1_4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317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16_3*l_h_f*1_4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18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16_3*l_h_f*1_2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19.xml><?xml version="1.0" encoding="utf-8"?>
<p:tagLst xmlns:p="http://schemas.openxmlformats.org/presentationml/2006/main">
  <p:tag name="KSO_WM_TEMPLATE_CATEGORY" val="custom"/>
  <p:tag name="KSO_WM_TEMPLATE_INDEX" val="20230979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262_3*l_h_f*1_1_1"/>
  <p:tag name="KSO_WM_TEMPLATE_CATEGORY" val="diagram"/>
  <p:tag name="KSO_WM_TEMPLATE_INDEX" val="20231262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文本具体内容，简明扼要地阐述您的观点。根据需要可酌情增减文字,单击添加文本具体内容，简明扼要地阐述您的观点"/>
  <p:tag name="KSO_WM_DIAGRAM_MAX_ITEMCNT" val="6"/>
  <p:tag name="KSO_WM_DIAGRAM_MIN_ITEMCNT" val="2"/>
  <p:tag name="KSO_WM_DIAGRAM_VIRTUALLY_FRAME" val="{&quot;height&quot;:381.55,&quot;width&quot;:4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32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262_3*l_h_f*1_2_1"/>
  <p:tag name="KSO_WM_TEMPLATE_CATEGORY" val="diagram"/>
  <p:tag name="KSO_WM_TEMPLATE_INDEX" val="20231262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文本具体内容，简明扼要地阐述您的观点。根据需要可酌情增减文字,单击添加文本具体内容，简明扼要地阐述您的观点"/>
  <p:tag name="KSO_WM_DIAGRAM_MAX_ITEMCNT" val="6"/>
  <p:tag name="KSO_WM_DIAGRAM_MIN_ITEMCNT" val="2"/>
  <p:tag name="KSO_WM_DIAGRAM_VIRTUALLY_FRAME" val="{&quot;height&quot;:381.55,&quot;width&quot;:4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32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262_3*l_h_f*1_3_1"/>
  <p:tag name="KSO_WM_TEMPLATE_CATEGORY" val="diagram"/>
  <p:tag name="KSO_WM_TEMPLATE_INDEX" val="20231262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文本具体内容，简明扼要地阐述您的观点。根据需要可酌情增减文字,单击添加文本具体内容，简明扼要地阐述您的观点"/>
  <p:tag name="KSO_WM_DIAGRAM_MAX_ITEMCNT" val="6"/>
  <p:tag name="KSO_WM_DIAGRAM_MIN_ITEMCNT" val="2"/>
  <p:tag name="KSO_WM_DIAGRAM_VIRTUALLY_FRAME" val="{&quot;height&quot;:381.55,&quot;width&quot;:4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32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1262_3*l_h_f*1_4_1"/>
  <p:tag name="KSO_WM_TEMPLATE_CATEGORY" val="diagram"/>
  <p:tag name="KSO_WM_TEMPLATE_INDEX" val="20231262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文本具体内容，简明扼要地阐述您的观点。根据需要可酌情增减文字,单击添加文本具体内容，简明扼要地阐述您的观点"/>
  <p:tag name="KSO_WM_DIAGRAM_MAX_ITEMCNT" val="6"/>
  <p:tag name="KSO_WM_DIAGRAM_MIN_ITEMCNT" val="2"/>
  <p:tag name="KSO_WM_DIAGRAM_VIRTUALLY_FRAME" val="{&quot;height&quot;:381.55,&quot;width&quot;:4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20_3*l_h_i*1_1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.800000011920929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20_3*l_h_i*1_1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,&quot;colorType&quot;:1,&quot;foreColorIndex&quot;:5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26.xml><?xml version="1.0" encoding="utf-8"?>
<p:tagLst xmlns:p="http://schemas.openxmlformats.org/presentationml/2006/main"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20_3*l_h_f*1_1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20_3*l_h_i*1_2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.800000011920929,&quot;colorType&quot;:1,&quot;foreColorIndex&quot;:6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20_3*l_h_i*1_2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,&quot;colorType&quot;:1,&quot;foreColorIndex&quot;:6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29.xml><?xml version="1.0" encoding="utf-8"?>
<p:tagLst xmlns:p="http://schemas.openxmlformats.org/presentationml/2006/main"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20_3*l_h_f*1_2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20_3*l_h_i*1_3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.800000011920929,&quot;colorType&quot;:1,&quot;foreColorIndex&quot;:7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20_3*l_h_i*1_3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,&quot;colorType&quot;:1,&quot;foreColorIndex&quot;:7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32.xml><?xml version="1.0" encoding="utf-8"?>
<p:tagLst xmlns:p="http://schemas.openxmlformats.org/presentationml/2006/main"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20_3*l_h_f*1_3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20_3*l_h_i*1_4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.800000011920929,&quot;colorType&quot;:1,&quot;foreColorIndex&quot;:8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20_3*l_h_i*1_4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,&quot;colorType&quot;:1,&quot;foreColorIndex&quot;:8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35.xml><?xml version="1.0" encoding="utf-8"?>
<p:tagLst xmlns:p="http://schemas.openxmlformats.org/presentationml/2006/main"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20_3*l_h_f*1_4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79_7*a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单击此处添加章节标题"/>
</p:tagLst>
</file>

<file path=ppt/tags/tag337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0979_7*e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NOCLEAR" val="0"/>
  <p:tag name="KSO_WM_UNIT_VALUE" val="13"/>
  <p:tag name="KSO_WM_UNIT_TYPE" val="e"/>
  <p:tag name="KSO_WM_UNIT_INDEX" val="1"/>
  <p:tag name="KSO_WM_UNIT_PRESET_TEXT" val="PART FOUR"/>
</p:tagLst>
</file>

<file path=ppt/tags/tag338.xml><?xml version="1.0" encoding="utf-8"?>
<p:tagLst xmlns:p="http://schemas.openxmlformats.org/presentationml/2006/main">
  <p:tag name="KSO_WM_SLIDE_ID" val="custom20230979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979"/>
  <p:tag name="KSO_WM_SLIDE_TYPE" val="sectionTitle"/>
  <p:tag name="KSO_WM_SLIDE_SUBTYPE" val="pureTxt"/>
  <p:tag name="KSO_WM_SLIDE_LAYOUT" val="a_e"/>
  <p:tag name="KSO_WM_SLIDE_LAYOUT_CNT" val="1_1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09_3*l_h_i*1_1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15000000596046448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09_3*l_h_i*1_1_2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34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09_3*l_h_f*1_1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UNIT_VALUE" val="120"/>
  <p:tag name="KSO_WM_BEAUTIFY_FLAG" val="#wm#"/>
  <p:tag name="KSO_WM_UNIT_PRESET_TEXT" val="单击此处输入你的正文，文字是您思想的提炼，为了最终演示发布的良好效果，请尽量言简意赅的阐述观点。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09_3*l_h_i*1_2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15000000596046448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09_3*l_h_i*1_2_2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34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09_3*l_h_f*1_2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UNIT_VALUE" val="120"/>
  <p:tag name="KSO_WM_BEAUTIFY_FLAG" val="#wm#"/>
  <p:tag name="KSO_WM_UNIT_PRESET_TEXT" val="单击此处输入你的正文，文字是您思想的提炼，为了最终演示发布的良好效果，请尽量言简意赅的阐述观点。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09_3*l_h_i*1_3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15000000596046448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09_3*l_h_i*1_3_2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34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09_3*l_h_f*1_3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UNIT_VALUE" val="120"/>
  <p:tag name="KSO_WM_BEAUTIFY_FLAG" val="#wm#"/>
  <p:tag name="KSO_WM_UNIT_PRESET_TEXT" val="单击此处输入你的正文，文字是您思想的提炼，为了最终演示发布的良好效果，请尽量言简意赅的阐述观点。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09_3*l_h_i*1_4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15000000596046448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09_3*l_h_i*1_4_2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09_3*l_h_f*1_4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UNIT_VALUE" val="120"/>
  <p:tag name="KSO_WM_BEAUTIFY_FLAG" val="#wm#"/>
  <p:tag name="KSO_WM_UNIT_PRESET_TEXT" val="单击此处输入你的正文，文字是您思想的提炼，为了最终演示发布的良好效果，请尽量言简意赅的阐述观点。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51.xml><?xml version="1.0" encoding="utf-8"?>
<p:tagLst xmlns:p="http://schemas.openxmlformats.org/presentationml/2006/main">
  <p:tag name="KSO_WM_TEMPLATE_CATEGORY" val="custom"/>
  <p:tag name="KSO_WM_TEMPLATE_INDEX" val="20230979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1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1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2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2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3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3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4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4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3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3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4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4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1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1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2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2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6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262_1*l_h_f*1_1_1"/>
  <p:tag name="KSO_WM_TEMPLATE_CATEGORY" val="diagram"/>
  <p:tag name="KSO_WM_TEMPLATE_INDEX" val="20231262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文本具体内容，简明扼要地阐述您的观点。根据需要可酌情增减文字,单击添加文本具体内容，简明扼要地阐述您的观点"/>
  <p:tag name="KSO_WM_DIAGRAM_MAX_ITEMCNT" val="6"/>
  <p:tag name="KSO_WM_DIAGRAM_MIN_ITEMCNT" val="2"/>
  <p:tag name="KSO_WM_DIAGRAM_VIRTUALLY_FRAME" val="{&quot;height&quot;:381.55,&quot;width&quot;:4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36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262_1*l_h_f*1_2_1"/>
  <p:tag name="KSO_WM_TEMPLATE_CATEGORY" val="diagram"/>
  <p:tag name="KSO_WM_TEMPLATE_INDEX" val="20231262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文本具体内容，简明扼要地阐述您的观点。根据需要可酌情增减文字,单击添加文本具体内容，简明扼要地阐述您的观点"/>
  <p:tag name="KSO_WM_DIAGRAM_MAX_ITEMCNT" val="6"/>
  <p:tag name="KSO_WM_DIAGRAM_MIN_ITEMCNT" val="2"/>
  <p:tag name="KSO_WM_DIAGRAM_VIRTUALLY_FRAME" val="{&quot;height&quot;:381.55,&quot;width&quot;:4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79_9*a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THANK YOU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79_9*f*2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NOCLEAR" val="0"/>
  <p:tag name="KSO_WM_UNIT_VALUE" val="81"/>
  <p:tag name="KSO_WM_UNIT_TYPE" val="f"/>
  <p:tag name="KSO_WM_UNIT_INDEX" val="2"/>
  <p:tag name="KSO_WM_UNIT_SUBTYPE" val="g"/>
  <p:tag name="KSO_WM_UNIT_PRESET_TEXT" val="YOUR LOGO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UNIT_SUBTYPE" val="c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979_1*f*1"/>
  <p:tag name="KSO_WM_TEMPLATE_CATEGORY" val="custom"/>
  <p:tag name="KSO_WM_TEMPLATE_INDEX" val="20230979"/>
  <p:tag name="KSO_WM_UNIT_LAYERLEVEL" val="1"/>
  <p:tag name="KSO_WM_TAG_VERSION" val="1.0"/>
  <p:tag name="KSO_WM_BEAUTIFY_FLAG" val=""/>
  <p:tag name="KSO_WM_UNIT_PRESET_TEXT" val="汇报时间：20XX/XX/XX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3"/>
  <p:tag name="KSO_WM_UNIT_ID" val="custom20230979_1*f*3"/>
  <p:tag name="KSO_WM_TEMPLATE_CATEGORY" val="custom"/>
  <p:tag name="KSO_WM_TEMPLATE_INDEX" val="20230979"/>
  <p:tag name="KSO_WM_UNIT_LAYERLEVEL" val="1"/>
  <p:tag name="KSO_WM_TAG_VERSION" val="1.0"/>
  <p:tag name="KSO_WM_BEAUTIFY_FLAG" val=""/>
  <p:tag name="KSO_WM_UNIT_SUBTYPE" val="b"/>
  <p:tag name="KSO_WM_UNIT_PRESET_TEXT" val="汇报人：WPS"/>
</p:tagLst>
</file>

<file path=ppt/tags/tag371.xml><?xml version="1.0" encoding="utf-8"?>
<p:tagLst xmlns:p="http://schemas.openxmlformats.org/presentationml/2006/main">
  <p:tag name="KSO_WM_SLIDE_ID" val="custom20230979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979"/>
  <p:tag name="KSO_WM_SLIDE_TYPE" val="endPage"/>
  <p:tag name="KSO_WM_SLIDE_SUBTYPE" val="pureTxt"/>
  <p:tag name="KSO_WM_SLIDE_LAYOUT" val="a_f"/>
  <p:tag name="KSO_WM_SLIDE_LAYOUT_CNT" val="1_3"/>
</p:tagLst>
</file>

<file path=ppt/tags/tag372.xml><?xml version="1.0" encoding="utf-8"?>
<p:tagLst xmlns:p="http://schemas.openxmlformats.org/presentationml/2006/main">
  <p:tag name="commondata" val="eyJoZGlkIjoiMDI2NDRkYWI3OTc4ZjZkMjM1ZjZhMTZlNjdlNmU5MWYifQ==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6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1.0"/>
  <p:tag name="KSO_WM_UNIT_TYPE" val="i"/>
  <p:tag name="KSO_WM_UNIT_INDEX" val="2"/>
</p:tagLst>
</file>

<file path=ppt/tags/tag6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"/>
  <p:tag name="KSO_WM_UNIT_LAYERLEVEL" val="1"/>
  <p:tag name="KSO_WM_TAG_VERSION" val="1.0"/>
  <p:tag name="KSO_WM_UNIT_TYPE" val="i"/>
  <p:tag name="KSO_WM_UNIT_INDEX" val="3"/>
</p:tagLst>
</file>

<file path=ppt/tags/tag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"/>
  <p:tag name="KSO_WM_UNIT_LAYERLEVEL" val="1"/>
  <p:tag name="KSO_WM_TAG_VERSION" val="1.0"/>
  <p:tag name="KSO_WM_UNIT_TYPE" val="i"/>
  <p:tag name="KSO_WM_UNIT_INDEX" val="4"/>
</p:tagLst>
</file>

<file path=ppt/tags/tag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1.0"/>
  <p:tag name="KSO_WM_UNIT_TYPE" val="i"/>
  <p:tag name="KSO_WM_UNIT_INDEX" val="5"/>
</p:tagLst>
</file>

<file path=ppt/tags/tag6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6"/>
  <p:tag name="KSO_WM_UNIT_LAYERLEVEL" val="1"/>
  <p:tag name="KSO_WM_TAG_VERSION" val="1.0"/>
  <p:tag name="KSO_WM_UNIT_TYPE" val="i"/>
  <p:tag name="KSO_WM_UNIT_INDEX" val="6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8"/>
  <p:tag name="KSO_WM_UNIT_LAYERLEVEL" val="1"/>
  <p:tag name="KSO_WM_TAG_VERSION" val="1.0"/>
  <p:tag name="KSO_WM_UNIT_TYPE" val="i"/>
  <p:tag name="KSO_WM_UNIT_INDEX" val="8"/>
</p:tagLst>
</file>

<file path=ppt/tags/tag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9"/>
  <p:tag name="KSO_WM_UNIT_LAYERLEVEL" val="1"/>
  <p:tag name="KSO_WM_TAG_VERSION" val="1.0"/>
  <p:tag name="KSO_WM_UNIT_TYPE" val="i"/>
  <p:tag name="KSO_WM_UNIT_INDEX" val="9"/>
</p:tagLst>
</file>

<file path=ppt/tags/tag7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0"/>
  <p:tag name="KSO_WM_UNIT_LAYERLEVEL" val="1"/>
  <p:tag name="KSO_WM_TAG_VERSION" val="1.0"/>
  <p:tag name="KSO_WM_UNIT_TYPE" val="i"/>
  <p:tag name="KSO_WM_UNIT_INDEX" val="10"/>
</p:tagLst>
</file>

<file path=ppt/tags/tag7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1"/>
  <p:tag name="KSO_WM_UNIT_LAYERLEVEL" val="1"/>
  <p:tag name="KSO_WM_TAG_VERSION" val="1.0"/>
  <p:tag name="KSO_WM_UNIT_TYPE" val="i"/>
  <p:tag name="KSO_WM_UNIT_INDEX" val="11"/>
</p:tagLst>
</file>

<file path=ppt/tags/tag7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2"/>
  <p:tag name="KSO_WM_UNIT_LAYERLEVEL" val="1"/>
  <p:tag name="KSO_WM_TAG_VERSION" val="1.0"/>
  <p:tag name="KSO_WM_UNIT_TYPE" val="i"/>
  <p:tag name="KSO_WM_UNIT_INDEX" val="12"/>
</p:tagLst>
</file>

<file path=ppt/tags/tag7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3"/>
  <p:tag name="KSO_WM_UNIT_LAYERLEVEL" val="1"/>
  <p:tag name="KSO_WM_TAG_VERSION" val="1.0"/>
  <p:tag name="KSO_WM_UNIT_TYPE" val="i"/>
  <p:tag name="KSO_WM_UNIT_INDEX" val="13"/>
</p:tagLst>
</file>

<file path=ppt/tags/tag7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4"/>
  <p:tag name="KSO_WM_UNIT_LAYERLEVEL" val="1"/>
  <p:tag name="KSO_WM_TAG_VERSION" val="1.0"/>
  <p:tag name="KSO_WM_UNIT_TYPE" val="i"/>
  <p:tag name="KSO_WM_UNIT_INDEX" val="14"/>
</p:tagLst>
</file>

<file path=ppt/tags/tag7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5"/>
  <p:tag name="KSO_WM_UNIT_LAYERLEVEL" val="1"/>
  <p:tag name="KSO_WM_TAG_VERSION" val="1.0"/>
  <p:tag name="KSO_WM_UNIT_TYPE" val="i"/>
  <p:tag name="KSO_WM_UNIT_INDEX" val="15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6"/>
  <p:tag name="KSO_WM_UNIT_LAYERLEVEL" val="1"/>
  <p:tag name="KSO_WM_TAG_VERSION" val="1.0"/>
  <p:tag name="KSO_WM_BEAUTIFY_FLAG" val="#wm#"/>
  <p:tag name="KSO_WM_UNIT_TYPE" val="i"/>
  <p:tag name="KSO_WM_UNIT_INDEX" val="16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7"/>
  <p:tag name="KSO_WM_UNIT_LAYERLEVEL" val="1"/>
  <p:tag name="KSO_WM_TAG_VERSION" val="1.0"/>
  <p:tag name="KSO_WM_BEAUTIFY_FLAG" val="#wm#"/>
  <p:tag name="KSO_WM_UNIT_TYPE" val="i"/>
  <p:tag name="KSO_WM_UNIT_INDEX" val="17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8"/>
  <p:tag name="KSO_WM_UNIT_LAYERLEVEL" val="1"/>
  <p:tag name="KSO_WM_TAG_VERSION" val="1.0"/>
  <p:tag name="KSO_WM_BEAUTIFY_FLAG" val="#wm#"/>
  <p:tag name="KSO_WM_UNIT_TYPE" val="i"/>
  <p:tag name="KSO_WM_UNIT_INDEX" val="18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9"/>
  <p:tag name="KSO_WM_UNIT_LAYERLEVEL" val="1"/>
  <p:tag name="KSO_WM_TAG_VERSION" val="1.0"/>
  <p:tag name="KSO_WM_BEAUTIFY_FLAG" val="#wm#"/>
  <p:tag name="KSO_WM_UNIT_TYPE" val="i"/>
  <p:tag name="KSO_WM_UNIT_INDEX" val="19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0"/>
  <p:tag name="KSO_WM_UNIT_LAYERLEVEL" val="1"/>
  <p:tag name="KSO_WM_TAG_VERSION" val="1.0"/>
  <p:tag name="KSO_WM_BEAUTIFY_FLAG" val="#wm#"/>
  <p:tag name="KSO_WM_UNIT_TYPE" val="i"/>
  <p:tag name="KSO_WM_UNIT_INDEX" val="20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1"/>
  <p:tag name="KSO_WM_UNIT_LAYERLEVEL" val="1"/>
  <p:tag name="KSO_WM_TAG_VERSION" val="1.0"/>
  <p:tag name="KSO_WM_BEAUTIFY_FLAG" val="#wm#"/>
  <p:tag name="KSO_WM_UNIT_TYPE" val="i"/>
  <p:tag name="KSO_WM_UNIT_INDEX" val="2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3"/>
  <p:tag name="KSO_WM_UNIT_LAYERLEVEL" val="1"/>
  <p:tag name="KSO_WM_TAG_VERSION" val="1.0"/>
  <p:tag name="KSO_WM_BEAUTIFY_FLAG" val="#wm#"/>
  <p:tag name="KSO_WM_UNIT_PRESET_TEXT" val="公司名占位符"/>
  <p:tag name="KSO_WM_UNIT_NOCLEAR" val="0"/>
  <p:tag name="KSO_WM_UNIT_VALUE" val="36"/>
  <p:tag name="KSO_WM_UNIT_TYPE" val="f"/>
  <p:tag name="KSO_WM_UNIT_INDEX" val="3"/>
  <p:tag name="KSO_WM_UNIT_SUBTYPE" val="g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1.0"/>
  <p:tag name="KSO_WM_BEAUTIFY_FLAG" val="#wm#"/>
  <p:tag name="KSO_WM_UNIT_SUBTYPE" val="c"/>
  <p:tag name="KSO_WM_UNIT_PRESET_TEXT" val="日期时间占位符"/>
  <p:tag name="KSO_WM_UNIT_NOCLEAR" val="0"/>
  <p:tag name="KSO_WM_UNIT_VALUE" val="8"/>
  <p:tag name="KSO_WM_UNIT_TYPE" val="f"/>
  <p:tag name="KSO_WM_UNIT_INDEX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1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43">
      <a:dk1>
        <a:sysClr val="windowText" lastClr="000000"/>
      </a:dk1>
      <a:lt1>
        <a:sysClr val="window" lastClr="FFFFFF"/>
      </a:lt1>
      <a:dk2>
        <a:srgbClr val="1E3643"/>
      </a:dk2>
      <a:lt2>
        <a:srgbClr val="EAFCFB"/>
      </a:lt2>
      <a:accent1>
        <a:srgbClr val="20DAD6"/>
      </a:accent1>
      <a:accent2>
        <a:srgbClr val="43AFB6"/>
      </a:accent2>
      <a:accent3>
        <a:srgbClr val="3F8297"/>
      </a:accent3>
      <a:accent4>
        <a:srgbClr val="3D6C87"/>
      </a:accent4>
      <a:accent5>
        <a:srgbClr val="FFC961"/>
      </a:accent5>
      <a:accent6>
        <a:srgbClr val="FF9845"/>
      </a:accent6>
      <a:hlink>
        <a:srgbClr val="0026E5"/>
      </a:hlink>
      <a:folHlink>
        <a:srgbClr val="7E1FAD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>
              <a:alpha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solidFill>
              <a:schemeClr val="accent4"/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1910</Words>
  <Application>WPS 演示</Application>
  <PresentationFormat>宽屏</PresentationFormat>
  <Paragraphs>176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Office 主题​​</vt:lpstr>
      <vt:lpstr>智慧博览，“浸”在其中——沉浸式博物馆文化体验服务</vt:lpstr>
      <vt:lpstr>目录</vt:lpstr>
      <vt:lpstr>智慧博览的背景</vt:lpstr>
      <vt:lpstr>现代科技的发展</vt:lpstr>
      <vt:lpstr>文化产业的升级</vt:lpstr>
      <vt:lpstr>沉浸式技术的崛起</vt:lpstr>
      <vt:lpstr>沉浸式博物馆文化体验服务</vt:lpstr>
      <vt:lpstr>定义及特点</vt:lpstr>
      <vt:lpstr>实现方式及技术手段</vt:lpstr>
      <vt:lpstr>沉浸式体验的优势</vt:lpstr>
      <vt:lpstr>智慧博览与沉浸式博物馆的结合</vt:lpstr>
      <vt:lpstr>智慧博览的概念及目标</vt:lpstr>
      <vt:lpstr>沉浸式博物馆在智慧博览中的作用</vt:lpstr>
      <vt:lpstr>二者结合的实践案例</vt:lpstr>
      <vt:lpstr>沉浸式博物馆文化体验服务的未来展望</vt:lpstr>
      <vt:lpstr>技术发展与沉浸式体验的未来趋势</vt:lpstr>
      <vt:lpstr>沉浸式博物馆在智慧博览中的发展前景</vt:lpstr>
      <vt:lpstr>未来沉浸式博物馆文化体验服务的挑战与机遇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G胖学长</cp:lastModifiedBy>
  <cp:revision>156</cp:revision>
  <dcterms:created xsi:type="dcterms:W3CDTF">2019-06-19T02:08:00Z</dcterms:created>
  <dcterms:modified xsi:type="dcterms:W3CDTF">2023-11-26T06:11:30Z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3145C2EF9F0A4375B377C60CC760C5EA_11</vt:lpwstr>
  </property>
</Properties>
</file>