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12"/>
  </p:notesMasterIdLst>
  <p:handoutMasterIdLst>
    <p:handoutMasterId r:id="rId40"/>
  </p:handoutMasterIdLst>
  <p:sldIdLst>
    <p:sldId id="282" r:id="rId11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1357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7.xml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../media/image4.png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../media/image1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image" Target="../media/image1.png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image" Target="../media/image7.png"/><Relationship Id="rId13" Type="http://schemas.openxmlformats.org/officeDocument/2006/relationships/tags" Target="../tags/tag92.xml"/><Relationship Id="rId12" Type="http://schemas.openxmlformats.org/officeDocument/2006/relationships/image" Target="../media/image6.png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8.png"/><Relationship Id="rId5" Type="http://schemas.openxmlformats.org/officeDocument/2006/relationships/tags" Target="../tags/tag100.xml"/><Relationship Id="rId4" Type="http://schemas.openxmlformats.org/officeDocument/2006/relationships/image" Target="../media/image7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9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image" Target="../media/image9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image" Target="../media/image9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image" Target="../media/image9.png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9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image" Target="../media/image9.png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59.xml"/><Relationship Id="rId7" Type="http://schemas.openxmlformats.org/officeDocument/2006/relationships/image" Target="../media/image2.png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image" Target="../media/image1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79.xml"/><Relationship Id="rId7" Type="http://schemas.openxmlformats.org/officeDocument/2006/relationships/image" Target="../media/image2.png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image" Target="../media/image1.png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image" Target="../media/image4.png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1.png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image" Target="../media/image1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image" Target="../media/image7.png"/><Relationship Id="rId13" Type="http://schemas.openxmlformats.org/officeDocument/2006/relationships/tags" Target="../tags/tag204.xml"/><Relationship Id="rId12" Type="http://schemas.openxmlformats.org/officeDocument/2006/relationships/image" Target="../media/image6.png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image" Target="../media/image8.png"/><Relationship Id="rId5" Type="http://schemas.openxmlformats.org/officeDocument/2006/relationships/tags" Target="../tags/tag212.xml"/><Relationship Id="rId4" Type="http://schemas.openxmlformats.org/officeDocument/2006/relationships/image" Target="../media/image7.png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image" Target="../media/image9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image" Target="../media/image9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../media/image9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image" Target="../media/image9.pn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../media/image9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image" Target="../media/image9.png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71.xml"/><Relationship Id="rId7" Type="http://schemas.openxmlformats.org/officeDocument/2006/relationships/image" Target="../media/image2.png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image" Target="../media/image1.png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91.xml"/><Relationship Id="rId7" Type="http://schemas.openxmlformats.org/officeDocument/2006/relationships/image" Target="../media/image2.png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../media/image1.png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5" Type="http://schemas.openxmlformats.org/officeDocument/2006/relationships/tags" Target="../tags/tag297.xml"/><Relationship Id="rId14" Type="http://schemas.openxmlformats.org/officeDocument/2006/relationships/tags" Target="../tags/tag296.xml"/><Relationship Id="rId13" Type="http://schemas.openxmlformats.org/officeDocument/2006/relationships/tags" Target="../tags/tag295.xml"/><Relationship Id="rId12" Type="http://schemas.openxmlformats.org/officeDocument/2006/relationships/tags" Target="../tags/tag294.xml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image" Target="../media/image4.png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../media/image1.png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image" Target="../media/image1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9" Type="http://schemas.openxmlformats.org/officeDocument/2006/relationships/tags" Target="../tags/tag321.xml"/><Relationship Id="rId18" Type="http://schemas.openxmlformats.org/officeDocument/2006/relationships/tags" Target="../tags/tag320.xml"/><Relationship Id="rId17" Type="http://schemas.openxmlformats.org/officeDocument/2006/relationships/tags" Target="../tags/tag319.xml"/><Relationship Id="rId16" Type="http://schemas.openxmlformats.org/officeDocument/2006/relationships/tags" Target="../tags/tag318.xml"/><Relationship Id="rId15" Type="http://schemas.openxmlformats.org/officeDocument/2006/relationships/tags" Target="../tags/tag317.xml"/><Relationship Id="rId14" Type="http://schemas.openxmlformats.org/officeDocument/2006/relationships/image" Target="../media/image7.png"/><Relationship Id="rId13" Type="http://schemas.openxmlformats.org/officeDocument/2006/relationships/tags" Target="../tags/tag316.xml"/><Relationship Id="rId12" Type="http://schemas.openxmlformats.org/officeDocument/2006/relationships/image" Target="../media/image6.png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image" Target="../media/image8.png"/><Relationship Id="rId5" Type="http://schemas.openxmlformats.org/officeDocument/2006/relationships/tags" Target="../tags/tag324.xml"/><Relationship Id="rId4" Type="http://schemas.openxmlformats.org/officeDocument/2006/relationships/image" Target="../media/image7.png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image" Target="../media/image9.png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image" Target="../media/image9.png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image" Target="../media/image9.png"/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image" Target="../media/image9.png"/><Relationship Id="rId2" Type="http://schemas.openxmlformats.org/officeDocument/2006/relationships/tags" Target="../tags/tag360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image" Target="../media/image9.png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image" Target="../media/image9.png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0" Type="http://schemas.openxmlformats.org/officeDocument/2006/relationships/tags" Target="../tags/tag378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83.xml"/><Relationship Id="rId7" Type="http://schemas.openxmlformats.org/officeDocument/2006/relationships/image" Target="../media/image2.png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image" Target="../media/image1.png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4" Type="http://schemas.openxmlformats.org/officeDocument/2006/relationships/tags" Target="../tags/tag388.xml"/><Relationship Id="rId13" Type="http://schemas.openxmlformats.org/officeDocument/2006/relationships/tags" Target="../tags/tag387.xml"/><Relationship Id="rId12" Type="http://schemas.openxmlformats.org/officeDocument/2006/relationships/tags" Target="../tags/tag386.xml"/><Relationship Id="rId11" Type="http://schemas.openxmlformats.org/officeDocument/2006/relationships/tags" Target="../tags/tag385.xml"/><Relationship Id="rId10" Type="http://schemas.openxmlformats.org/officeDocument/2006/relationships/tags" Target="../tags/tag384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03.xml"/><Relationship Id="rId7" Type="http://schemas.openxmlformats.org/officeDocument/2006/relationships/image" Target="../media/image2.png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1.png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5" Type="http://schemas.openxmlformats.org/officeDocument/2006/relationships/tags" Target="../tags/tag409.xml"/><Relationship Id="rId14" Type="http://schemas.openxmlformats.org/officeDocument/2006/relationships/tags" Target="../tags/tag408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image" Target="../media/image4.png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image" Target="../media/image1.png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425.xml"/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image" Target="../media/image1.png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9" Type="http://schemas.openxmlformats.org/officeDocument/2006/relationships/tags" Target="../tags/tag433.xml"/><Relationship Id="rId18" Type="http://schemas.openxmlformats.org/officeDocument/2006/relationships/tags" Target="../tags/tag432.xml"/><Relationship Id="rId17" Type="http://schemas.openxmlformats.org/officeDocument/2006/relationships/tags" Target="../tags/tag431.xml"/><Relationship Id="rId16" Type="http://schemas.openxmlformats.org/officeDocument/2006/relationships/tags" Target="../tags/tag430.xml"/><Relationship Id="rId15" Type="http://schemas.openxmlformats.org/officeDocument/2006/relationships/tags" Target="../tags/tag429.xml"/><Relationship Id="rId14" Type="http://schemas.openxmlformats.org/officeDocument/2006/relationships/image" Target="../media/image7.png"/><Relationship Id="rId13" Type="http://schemas.openxmlformats.org/officeDocument/2006/relationships/tags" Target="../tags/tag428.xml"/><Relationship Id="rId12" Type="http://schemas.openxmlformats.org/officeDocument/2006/relationships/image" Target="../media/image6.png"/><Relationship Id="rId11" Type="http://schemas.openxmlformats.org/officeDocument/2006/relationships/tags" Target="../tags/tag427.xml"/><Relationship Id="rId10" Type="http://schemas.openxmlformats.org/officeDocument/2006/relationships/tags" Target="../tags/tag426.xml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image" Target="../media/image8.png"/><Relationship Id="rId5" Type="http://schemas.openxmlformats.org/officeDocument/2006/relationships/tags" Target="../tags/tag436.xml"/><Relationship Id="rId4" Type="http://schemas.openxmlformats.org/officeDocument/2006/relationships/image" Target="../media/image7.png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5" Type="http://schemas.openxmlformats.org/officeDocument/2006/relationships/tags" Target="../tags/tag444.xml"/><Relationship Id="rId14" Type="http://schemas.openxmlformats.org/officeDocument/2006/relationships/tags" Target="../tags/tag443.xml"/><Relationship Id="rId13" Type="http://schemas.openxmlformats.org/officeDocument/2006/relationships/tags" Target="../tags/tag442.xml"/><Relationship Id="rId12" Type="http://schemas.openxmlformats.org/officeDocument/2006/relationships/tags" Target="../tags/tag441.xml"/><Relationship Id="rId11" Type="http://schemas.openxmlformats.org/officeDocument/2006/relationships/tags" Target="../tags/tag440.xml"/><Relationship Id="rId10" Type="http://schemas.openxmlformats.org/officeDocument/2006/relationships/tags" Target="../tags/tag439.xml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451.xml"/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4" Type="http://schemas.openxmlformats.org/officeDocument/2006/relationships/image" Target="../media/image9.png"/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1" Type="http://schemas.openxmlformats.org/officeDocument/2006/relationships/tags" Target="../tags/tag453.xml"/><Relationship Id="rId10" Type="http://schemas.openxmlformats.org/officeDocument/2006/relationships/tags" Target="../tags/tag452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image" Target="../media/image9.png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3" Type="http://schemas.openxmlformats.org/officeDocument/2006/relationships/tags" Target="../tags/tag464.xml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image" Target="../media/image9.png"/><Relationship Id="rId3" Type="http://schemas.openxmlformats.org/officeDocument/2006/relationships/tags" Target="../tags/tag466.xml"/><Relationship Id="rId2" Type="http://schemas.openxmlformats.org/officeDocument/2006/relationships/tags" Target="../tags/tag465.xml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image" Target="../media/image9.png"/><Relationship Id="rId2" Type="http://schemas.openxmlformats.org/officeDocument/2006/relationships/tags" Target="../tags/tag472.xml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482.xml"/><Relationship Id="rId7" Type="http://schemas.openxmlformats.org/officeDocument/2006/relationships/tags" Target="../tags/tag481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image" Target="../media/image9.png"/><Relationship Id="rId3" Type="http://schemas.openxmlformats.org/officeDocument/2006/relationships/tags" Target="../tags/tag478.xml"/><Relationship Id="rId2" Type="http://schemas.openxmlformats.org/officeDocument/2006/relationships/tags" Target="../tags/tag477.xm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image" Target="../media/image9.png"/><Relationship Id="rId3" Type="http://schemas.openxmlformats.org/officeDocument/2006/relationships/tags" Target="../tags/tag484.xml"/><Relationship Id="rId2" Type="http://schemas.openxmlformats.org/officeDocument/2006/relationships/tags" Target="../tags/tag483.xml"/><Relationship Id="rId10" Type="http://schemas.openxmlformats.org/officeDocument/2006/relationships/tags" Target="../tags/tag490.xml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95.xml"/><Relationship Id="rId7" Type="http://schemas.openxmlformats.org/officeDocument/2006/relationships/image" Target="../media/image2.png"/><Relationship Id="rId6" Type="http://schemas.openxmlformats.org/officeDocument/2006/relationships/tags" Target="../tags/tag494.xml"/><Relationship Id="rId5" Type="http://schemas.openxmlformats.org/officeDocument/2006/relationships/tags" Target="../tags/tag493.xml"/><Relationship Id="rId4" Type="http://schemas.openxmlformats.org/officeDocument/2006/relationships/image" Target="../media/image1.png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4" Type="http://schemas.openxmlformats.org/officeDocument/2006/relationships/tags" Target="../tags/tag500.xml"/><Relationship Id="rId13" Type="http://schemas.openxmlformats.org/officeDocument/2006/relationships/tags" Target="../tags/tag499.xml"/><Relationship Id="rId12" Type="http://schemas.openxmlformats.org/officeDocument/2006/relationships/tags" Target="../tags/tag498.xml"/><Relationship Id="rId11" Type="http://schemas.openxmlformats.org/officeDocument/2006/relationships/tags" Target="../tags/tag497.xml"/><Relationship Id="rId10" Type="http://schemas.openxmlformats.org/officeDocument/2006/relationships/tags" Target="../tags/tag496.xml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15.xml"/><Relationship Id="rId7" Type="http://schemas.openxmlformats.org/officeDocument/2006/relationships/image" Target="../media/image2.png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image" Target="../media/image1.png"/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5" Type="http://schemas.openxmlformats.org/officeDocument/2006/relationships/tags" Target="../tags/tag521.xml"/><Relationship Id="rId14" Type="http://schemas.openxmlformats.org/officeDocument/2006/relationships/tags" Target="../tags/tag520.xml"/><Relationship Id="rId13" Type="http://schemas.openxmlformats.org/officeDocument/2006/relationships/tags" Target="../tags/tag519.xml"/><Relationship Id="rId12" Type="http://schemas.openxmlformats.org/officeDocument/2006/relationships/tags" Target="../tags/tag518.xml"/><Relationship Id="rId11" Type="http://schemas.openxmlformats.org/officeDocument/2006/relationships/tags" Target="../tags/tag517.xml"/><Relationship Id="rId10" Type="http://schemas.openxmlformats.org/officeDocument/2006/relationships/tags" Target="../tags/tag516.xml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527.xml"/><Relationship Id="rId8" Type="http://schemas.openxmlformats.org/officeDocument/2006/relationships/tags" Target="../tags/tag526.xml"/><Relationship Id="rId7" Type="http://schemas.openxmlformats.org/officeDocument/2006/relationships/image" Target="../media/image4.png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4" Type="http://schemas.openxmlformats.org/officeDocument/2006/relationships/image" Target="../media/image1.png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3" Type="http://schemas.openxmlformats.org/officeDocument/2006/relationships/tags" Target="../tags/tag530.xml"/><Relationship Id="rId12" Type="http://schemas.openxmlformats.org/officeDocument/2006/relationships/tags" Target="../tags/tag529.xml"/><Relationship Id="rId11" Type="http://schemas.openxmlformats.org/officeDocument/2006/relationships/tags" Target="../tags/tag528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537.xml"/><Relationship Id="rId8" Type="http://schemas.openxmlformats.org/officeDocument/2006/relationships/tags" Target="../tags/tag536.xml"/><Relationship Id="rId7" Type="http://schemas.openxmlformats.org/officeDocument/2006/relationships/tags" Target="../tags/tag535.xml"/><Relationship Id="rId6" Type="http://schemas.openxmlformats.org/officeDocument/2006/relationships/tags" Target="../tags/tag534.xml"/><Relationship Id="rId5" Type="http://schemas.openxmlformats.org/officeDocument/2006/relationships/image" Target="../media/image1.png"/><Relationship Id="rId4" Type="http://schemas.openxmlformats.org/officeDocument/2006/relationships/tags" Target="../tags/tag533.xml"/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9" Type="http://schemas.openxmlformats.org/officeDocument/2006/relationships/tags" Target="../tags/tag545.xml"/><Relationship Id="rId18" Type="http://schemas.openxmlformats.org/officeDocument/2006/relationships/tags" Target="../tags/tag544.xml"/><Relationship Id="rId17" Type="http://schemas.openxmlformats.org/officeDocument/2006/relationships/tags" Target="../tags/tag543.xml"/><Relationship Id="rId16" Type="http://schemas.openxmlformats.org/officeDocument/2006/relationships/tags" Target="../tags/tag542.xml"/><Relationship Id="rId15" Type="http://schemas.openxmlformats.org/officeDocument/2006/relationships/tags" Target="../tags/tag541.xml"/><Relationship Id="rId14" Type="http://schemas.openxmlformats.org/officeDocument/2006/relationships/image" Target="../media/image7.png"/><Relationship Id="rId13" Type="http://schemas.openxmlformats.org/officeDocument/2006/relationships/tags" Target="../tags/tag540.xml"/><Relationship Id="rId12" Type="http://schemas.openxmlformats.org/officeDocument/2006/relationships/image" Target="../media/image6.png"/><Relationship Id="rId11" Type="http://schemas.openxmlformats.org/officeDocument/2006/relationships/tags" Target="../tags/tag539.xml"/><Relationship Id="rId10" Type="http://schemas.openxmlformats.org/officeDocument/2006/relationships/tags" Target="../tags/tag538.xml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550.xml"/><Relationship Id="rId7" Type="http://schemas.openxmlformats.org/officeDocument/2006/relationships/tags" Target="../tags/tag549.xml"/><Relationship Id="rId6" Type="http://schemas.openxmlformats.org/officeDocument/2006/relationships/image" Target="../media/image8.png"/><Relationship Id="rId5" Type="http://schemas.openxmlformats.org/officeDocument/2006/relationships/tags" Target="../tags/tag548.xml"/><Relationship Id="rId4" Type="http://schemas.openxmlformats.org/officeDocument/2006/relationships/image" Target="../media/image7.png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5" Type="http://schemas.openxmlformats.org/officeDocument/2006/relationships/tags" Target="../tags/tag556.xml"/><Relationship Id="rId14" Type="http://schemas.openxmlformats.org/officeDocument/2006/relationships/tags" Target="../tags/tag555.xml"/><Relationship Id="rId13" Type="http://schemas.openxmlformats.org/officeDocument/2006/relationships/tags" Target="../tags/tag554.xml"/><Relationship Id="rId12" Type="http://schemas.openxmlformats.org/officeDocument/2006/relationships/tags" Target="../tags/tag553.xml"/><Relationship Id="rId11" Type="http://schemas.openxmlformats.org/officeDocument/2006/relationships/tags" Target="../tags/tag552.xml"/><Relationship Id="rId10" Type="http://schemas.openxmlformats.org/officeDocument/2006/relationships/tags" Target="../tags/tag551.xml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563.xml"/><Relationship Id="rId8" Type="http://schemas.openxmlformats.org/officeDocument/2006/relationships/tags" Target="../tags/tag562.xml"/><Relationship Id="rId7" Type="http://schemas.openxmlformats.org/officeDocument/2006/relationships/tags" Target="../tags/tag561.xml"/><Relationship Id="rId6" Type="http://schemas.openxmlformats.org/officeDocument/2006/relationships/tags" Target="../tags/tag560.xml"/><Relationship Id="rId5" Type="http://schemas.openxmlformats.org/officeDocument/2006/relationships/tags" Target="../tags/tag559.xml"/><Relationship Id="rId4" Type="http://schemas.openxmlformats.org/officeDocument/2006/relationships/image" Target="../media/image9.png"/><Relationship Id="rId3" Type="http://schemas.openxmlformats.org/officeDocument/2006/relationships/tags" Target="../tags/tag558.xml"/><Relationship Id="rId2" Type="http://schemas.openxmlformats.org/officeDocument/2006/relationships/tags" Target="../tags/tag557.xml"/><Relationship Id="rId11" Type="http://schemas.openxmlformats.org/officeDocument/2006/relationships/tags" Target="../tags/tag565.xml"/><Relationship Id="rId10" Type="http://schemas.openxmlformats.org/officeDocument/2006/relationships/tags" Target="../tags/tag564.xml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572.xml"/><Relationship Id="rId8" Type="http://schemas.openxmlformats.org/officeDocument/2006/relationships/tags" Target="../tags/tag571.xml"/><Relationship Id="rId7" Type="http://schemas.openxmlformats.org/officeDocument/2006/relationships/tags" Target="../tags/tag570.xml"/><Relationship Id="rId6" Type="http://schemas.openxmlformats.org/officeDocument/2006/relationships/tags" Target="../tags/tag569.xml"/><Relationship Id="rId5" Type="http://schemas.openxmlformats.org/officeDocument/2006/relationships/tags" Target="../tags/tag568.xml"/><Relationship Id="rId4" Type="http://schemas.openxmlformats.org/officeDocument/2006/relationships/image" Target="../media/image9.png"/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3" Type="http://schemas.openxmlformats.org/officeDocument/2006/relationships/tags" Target="../tags/tag576.xml"/><Relationship Id="rId12" Type="http://schemas.openxmlformats.org/officeDocument/2006/relationships/tags" Target="../tags/tag575.xml"/><Relationship Id="rId11" Type="http://schemas.openxmlformats.org/officeDocument/2006/relationships/tags" Target="../tags/tag574.xml"/><Relationship Id="rId10" Type="http://schemas.openxmlformats.org/officeDocument/2006/relationships/tags" Target="../tags/tag573.xml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583.xml"/><Relationship Id="rId8" Type="http://schemas.openxmlformats.org/officeDocument/2006/relationships/tags" Target="../tags/tag582.xml"/><Relationship Id="rId7" Type="http://schemas.openxmlformats.org/officeDocument/2006/relationships/tags" Target="../tags/tag581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4" Type="http://schemas.openxmlformats.org/officeDocument/2006/relationships/image" Target="../media/image9.png"/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tags" Target="../tags/tag588.xml"/><Relationship Id="rId6" Type="http://schemas.openxmlformats.org/officeDocument/2006/relationships/tags" Target="../tags/tag587.xml"/><Relationship Id="rId5" Type="http://schemas.openxmlformats.org/officeDocument/2006/relationships/tags" Target="../tags/tag586.xml"/><Relationship Id="rId4" Type="http://schemas.openxmlformats.org/officeDocument/2006/relationships/tags" Target="../tags/tag585.xml"/><Relationship Id="rId3" Type="http://schemas.openxmlformats.org/officeDocument/2006/relationships/image" Target="../media/image9.png"/><Relationship Id="rId2" Type="http://schemas.openxmlformats.org/officeDocument/2006/relationships/tags" Target="../tags/tag584.xml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594.xml"/><Relationship Id="rId7" Type="http://schemas.openxmlformats.org/officeDocument/2006/relationships/tags" Target="../tags/tag593.xml"/><Relationship Id="rId6" Type="http://schemas.openxmlformats.org/officeDocument/2006/relationships/tags" Target="../tags/tag592.xml"/><Relationship Id="rId5" Type="http://schemas.openxmlformats.org/officeDocument/2006/relationships/tags" Target="../tags/tag591.xml"/><Relationship Id="rId4" Type="http://schemas.openxmlformats.org/officeDocument/2006/relationships/image" Target="../media/image9.png"/><Relationship Id="rId3" Type="http://schemas.openxmlformats.org/officeDocument/2006/relationships/tags" Target="../tags/tag590.xml"/><Relationship Id="rId2" Type="http://schemas.openxmlformats.org/officeDocument/2006/relationships/tags" Target="../tags/tag589.xml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601.xml"/><Relationship Id="rId8" Type="http://schemas.openxmlformats.org/officeDocument/2006/relationships/tags" Target="../tags/tag600.xml"/><Relationship Id="rId7" Type="http://schemas.openxmlformats.org/officeDocument/2006/relationships/tags" Target="../tags/tag599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image" Target="../media/image9.png"/><Relationship Id="rId3" Type="http://schemas.openxmlformats.org/officeDocument/2006/relationships/tags" Target="../tags/tag596.xml"/><Relationship Id="rId2" Type="http://schemas.openxmlformats.org/officeDocument/2006/relationships/tags" Target="../tags/tag595.xml"/><Relationship Id="rId10" Type="http://schemas.openxmlformats.org/officeDocument/2006/relationships/tags" Target="../tags/tag602.xml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07.xml"/><Relationship Id="rId7" Type="http://schemas.openxmlformats.org/officeDocument/2006/relationships/image" Target="../media/image2.png"/><Relationship Id="rId6" Type="http://schemas.openxmlformats.org/officeDocument/2006/relationships/tags" Target="../tags/tag606.xml"/><Relationship Id="rId5" Type="http://schemas.openxmlformats.org/officeDocument/2006/relationships/tags" Target="../tags/tag605.xml"/><Relationship Id="rId4" Type="http://schemas.openxmlformats.org/officeDocument/2006/relationships/image" Target="../media/image1.png"/><Relationship Id="rId3" Type="http://schemas.openxmlformats.org/officeDocument/2006/relationships/tags" Target="../tags/tag604.xml"/><Relationship Id="rId2" Type="http://schemas.openxmlformats.org/officeDocument/2006/relationships/tags" Target="../tags/tag603.xml"/><Relationship Id="rId14" Type="http://schemas.openxmlformats.org/officeDocument/2006/relationships/tags" Target="../tags/tag612.xml"/><Relationship Id="rId13" Type="http://schemas.openxmlformats.org/officeDocument/2006/relationships/tags" Target="../tags/tag611.xml"/><Relationship Id="rId12" Type="http://schemas.openxmlformats.org/officeDocument/2006/relationships/tags" Target="../tags/tag610.xml"/><Relationship Id="rId11" Type="http://schemas.openxmlformats.org/officeDocument/2006/relationships/tags" Target="../tags/tag609.xml"/><Relationship Id="rId10" Type="http://schemas.openxmlformats.org/officeDocument/2006/relationships/tags" Target="../tags/tag608.xml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27.xml"/><Relationship Id="rId7" Type="http://schemas.openxmlformats.org/officeDocument/2006/relationships/image" Target="../media/image2.png"/><Relationship Id="rId6" Type="http://schemas.openxmlformats.org/officeDocument/2006/relationships/tags" Target="../tags/tag626.xml"/><Relationship Id="rId5" Type="http://schemas.openxmlformats.org/officeDocument/2006/relationships/tags" Target="../tags/tag625.xml"/><Relationship Id="rId4" Type="http://schemas.openxmlformats.org/officeDocument/2006/relationships/image" Target="../media/image1.png"/><Relationship Id="rId3" Type="http://schemas.openxmlformats.org/officeDocument/2006/relationships/tags" Target="../tags/tag624.xml"/><Relationship Id="rId2" Type="http://schemas.openxmlformats.org/officeDocument/2006/relationships/tags" Target="../tags/tag623.xml"/><Relationship Id="rId15" Type="http://schemas.openxmlformats.org/officeDocument/2006/relationships/tags" Target="../tags/tag633.xml"/><Relationship Id="rId14" Type="http://schemas.openxmlformats.org/officeDocument/2006/relationships/tags" Target="../tags/tag632.xml"/><Relationship Id="rId13" Type="http://schemas.openxmlformats.org/officeDocument/2006/relationships/tags" Target="../tags/tag631.xml"/><Relationship Id="rId12" Type="http://schemas.openxmlformats.org/officeDocument/2006/relationships/tags" Target="../tags/tag630.xml"/><Relationship Id="rId11" Type="http://schemas.openxmlformats.org/officeDocument/2006/relationships/tags" Target="../tags/tag629.xml"/><Relationship Id="rId10" Type="http://schemas.openxmlformats.org/officeDocument/2006/relationships/tags" Target="../tags/tag628.xml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639.xml"/><Relationship Id="rId8" Type="http://schemas.openxmlformats.org/officeDocument/2006/relationships/tags" Target="../tags/tag638.xml"/><Relationship Id="rId7" Type="http://schemas.openxmlformats.org/officeDocument/2006/relationships/image" Target="../media/image4.png"/><Relationship Id="rId6" Type="http://schemas.openxmlformats.org/officeDocument/2006/relationships/tags" Target="../tags/tag637.xml"/><Relationship Id="rId5" Type="http://schemas.openxmlformats.org/officeDocument/2006/relationships/tags" Target="../tags/tag636.xml"/><Relationship Id="rId4" Type="http://schemas.openxmlformats.org/officeDocument/2006/relationships/image" Target="../media/image1.png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2.xml"/><Relationship Id="rId12" Type="http://schemas.openxmlformats.org/officeDocument/2006/relationships/tags" Target="../tags/tag641.xml"/><Relationship Id="rId11" Type="http://schemas.openxmlformats.org/officeDocument/2006/relationships/tags" Target="../tags/tag640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649.xml"/><Relationship Id="rId8" Type="http://schemas.openxmlformats.org/officeDocument/2006/relationships/tags" Target="../tags/tag648.xml"/><Relationship Id="rId7" Type="http://schemas.openxmlformats.org/officeDocument/2006/relationships/tags" Target="../tags/tag647.xml"/><Relationship Id="rId6" Type="http://schemas.openxmlformats.org/officeDocument/2006/relationships/tags" Target="../tags/tag646.xml"/><Relationship Id="rId5" Type="http://schemas.openxmlformats.org/officeDocument/2006/relationships/image" Target="../media/image1.png"/><Relationship Id="rId4" Type="http://schemas.openxmlformats.org/officeDocument/2006/relationships/tags" Target="../tags/tag645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9" Type="http://schemas.openxmlformats.org/officeDocument/2006/relationships/tags" Target="../tags/tag657.xml"/><Relationship Id="rId18" Type="http://schemas.openxmlformats.org/officeDocument/2006/relationships/tags" Target="../tags/tag656.xml"/><Relationship Id="rId17" Type="http://schemas.openxmlformats.org/officeDocument/2006/relationships/tags" Target="../tags/tag655.xml"/><Relationship Id="rId16" Type="http://schemas.openxmlformats.org/officeDocument/2006/relationships/tags" Target="../tags/tag654.xml"/><Relationship Id="rId15" Type="http://schemas.openxmlformats.org/officeDocument/2006/relationships/tags" Target="../tags/tag653.xml"/><Relationship Id="rId14" Type="http://schemas.openxmlformats.org/officeDocument/2006/relationships/image" Target="../media/image7.png"/><Relationship Id="rId13" Type="http://schemas.openxmlformats.org/officeDocument/2006/relationships/tags" Target="../tags/tag652.xml"/><Relationship Id="rId12" Type="http://schemas.openxmlformats.org/officeDocument/2006/relationships/image" Target="../media/image6.png"/><Relationship Id="rId11" Type="http://schemas.openxmlformats.org/officeDocument/2006/relationships/tags" Target="../tags/tag651.xml"/><Relationship Id="rId10" Type="http://schemas.openxmlformats.org/officeDocument/2006/relationships/tags" Target="../tags/tag650.xml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62.xml"/><Relationship Id="rId7" Type="http://schemas.openxmlformats.org/officeDocument/2006/relationships/tags" Target="../tags/tag661.xml"/><Relationship Id="rId6" Type="http://schemas.openxmlformats.org/officeDocument/2006/relationships/image" Target="../media/image8.png"/><Relationship Id="rId5" Type="http://schemas.openxmlformats.org/officeDocument/2006/relationships/tags" Target="../tags/tag660.xml"/><Relationship Id="rId4" Type="http://schemas.openxmlformats.org/officeDocument/2006/relationships/image" Target="../media/image7.png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5" Type="http://schemas.openxmlformats.org/officeDocument/2006/relationships/tags" Target="../tags/tag668.xml"/><Relationship Id="rId14" Type="http://schemas.openxmlformats.org/officeDocument/2006/relationships/tags" Target="../tags/tag667.xml"/><Relationship Id="rId13" Type="http://schemas.openxmlformats.org/officeDocument/2006/relationships/tags" Target="../tags/tag666.xml"/><Relationship Id="rId12" Type="http://schemas.openxmlformats.org/officeDocument/2006/relationships/tags" Target="../tags/tag665.xml"/><Relationship Id="rId11" Type="http://schemas.openxmlformats.org/officeDocument/2006/relationships/tags" Target="../tags/tag664.xml"/><Relationship Id="rId10" Type="http://schemas.openxmlformats.org/officeDocument/2006/relationships/tags" Target="../tags/tag663.xml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675.xml"/><Relationship Id="rId8" Type="http://schemas.openxmlformats.org/officeDocument/2006/relationships/tags" Target="../tags/tag674.xml"/><Relationship Id="rId7" Type="http://schemas.openxmlformats.org/officeDocument/2006/relationships/tags" Target="../tags/tag673.xml"/><Relationship Id="rId6" Type="http://schemas.openxmlformats.org/officeDocument/2006/relationships/tags" Target="../tags/tag672.xml"/><Relationship Id="rId5" Type="http://schemas.openxmlformats.org/officeDocument/2006/relationships/tags" Target="../tags/tag671.xml"/><Relationship Id="rId4" Type="http://schemas.openxmlformats.org/officeDocument/2006/relationships/image" Target="../media/image9.png"/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1" Type="http://schemas.openxmlformats.org/officeDocument/2006/relationships/tags" Target="../tags/tag677.xml"/><Relationship Id="rId10" Type="http://schemas.openxmlformats.org/officeDocument/2006/relationships/tags" Target="../tags/tag676.xml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684.xml"/><Relationship Id="rId8" Type="http://schemas.openxmlformats.org/officeDocument/2006/relationships/tags" Target="../tags/tag683.xml"/><Relationship Id="rId7" Type="http://schemas.openxmlformats.org/officeDocument/2006/relationships/tags" Target="../tags/tag682.xml"/><Relationship Id="rId6" Type="http://schemas.openxmlformats.org/officeDocument/2006/relationships/tags" Target="../tags/tag681.xml"/><Relationship Id="rId5" Type="http://schemas.openxmlformats.org/officeDocument/2006/relationships/tags" Target="../tags/tag680.xml"/><Relationship Id="rId4" Type="http://schemas.openxmlformats.org/officeDocument/2006/relationships/image" Target="../media/image9.png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3" Type="http://schemas.openxmlformats.org/officeDocument/2006/relationships/tags" Target="../tags/tag688.xml"/><Relationship Id="rId12" Type="http://schemas.openxmlformats.org/officeDocument/2006/relationships/tags" Target="../tags/tag687.xml"/><Relationship Id="rId11" Type="http://schemas.openxmlformats.org/officeDocument/2006/relationships/tags" Target="../tags/tag686.xml"/><Relationship Id="rId10" Type="http://schemas.openxmlformats.org/officeDocument/2006/relationships/tags" Target="../tags/tag685.xml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695.xml"/><Relationship Id="rId8" Type="http://schemas.openxmlformats.org/officeDocument/2006/relationships/tags" Target="../tags/tag694.xml"/><Relationship Id="rId7" Type="http://schemas.openxmlformats.org/officeDocument/2006/relationships/tags" Target="../tags/tag693.xml"/><Relationship Id="rId6" Type="http://schemas.openxmlformats.org/officeDocument/2006/relationships/tags" Target="../tags/tag692.xml"/><Relationship Id="rId5" Type="http://schemas.openxmlformats.org/officeDocument/2006/relationships/tags" Target="../tags/tag691.xml"/><Relationship Id="rId4" Type="http://schemas.openxmlformats.org/officeDocument/2006/relationships/image" Target="../media/image9.png"/><Relationship Id="rId3" Type="http://schemas.openxmlformats.org/officeDocument/2006/relationships/tags" Target="../tags/tag690.xml"/><Relationship Id="rId2" Type="http://schemas.openxmlformats.org/officeDocument/2006/relationships/tags" Target="../tags/tag689.xml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7" Type="http://schemas.openxmlformats.org/officeDocument/2006/relationships/tags" Target="../tags/tag700.xml"/><Relationship Id="rId6" Type="http://schemas.openxmlformats.org/officeDocument/2006/relationships/tags" Target="../tags/tag699.xml"/><Relationship Id="rId5" Type="http://schemas.openxmlformats.org/officeDocument/2006/relationships/tags" Target="../tags/tag698.xml"/><Relationship Id="rId4" Type="http://schemas.openxmlformats.org/officeDocument/2006/relationships/tags" Target="../tags/tag697.xml"/><Relationship Id="rId3" Type="http://schemas.openxmlformats.org/officeDocument/2006/relationships/image" Target="../media/image9.png"/><Relationship Id="rId2" Type="http://schemas.openxmlformats.org/officeDocument/2006/relationships/tags" Target="../tags/tag696.xml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7" Type="http://schemas.openxmlformats.org/officeDocument/2006/relationships/tags" Target="../tags/tag705.xml"/><Relationship Id="rId6" Type="http://schemas.openxmlformats.org/officeDocument/2006/relationships/tags" Target="../tags/tag704.xml"/><Relationship Id="rId5" Type="http://schemas.openxmlformats.org/officeDocument/2006/relationships/tags" Target="../tags/tag703.xml"/><Relationship Id="rId4" Type="http://schemas.openxmlformats.org/officeDocument/2006/relationships/image" Target="../media/image9.png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713.xml"/><Relationship Id="rId8" Type="http://schemas.openxmlformats.org/officeDocument/2006/relationships/tags" Target="../tags/tag712.xml"/><Relationship Id="rId7" Type="http://schemas.openxmlformats.org/officeDocument/2006/relationships/tags" Target="../tags/tag711.xml"/><Relationship Id="rId6" Type="http://schemas.openxmlformats.org/officeDocument/2006/relationships/tags" Target="../tags/tag710.xml"/><Relationship Id="rId5" Type="http://schemas.openxmlformats.org/officeDocument/2006/relationships/tags" Target="../tags/tag709.xml"/><Relationship Id="rId4" Type="http://schemas.openxmlformats.org/officeDocument/2006/relationships/image" Target="../media/image9.png"/><Relationship Id="rId3" Type="http://schemas.openxmlformats.org/officeDocument/2006/relationships/tags" Target="../tags/tag708.xml"/><Relationship Id="rId2" Type="http://schemas.openxmlformats.org/officeDocument/2006/relationships/tags" Target="../tags/tag707.xml"/><Relationship Id="rId10" Type="http://schemas.openxmlformats.org/officeDocument/2006/relationships/tags" Target="../tags/tag714.xml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19.xml"/><Relationship Id="rId7" Type="http://schemas.openxmlformats.org/officeDocument/2006/relationships/image" Target="../media/image2.png"/><Relationship Id="rId6" Type="http://schemas.openxmlformats.org/officeDocument/2006/relationships/tags" Target="../tags/tag718.xml"/><Relationship Id="rId5" Type="http://schemas.openxmlformats.org/officeDocument/2006/relationships/tags" Target="../tags/tag717.xml"/><Relationship Id="rId4" Type="http://schemas.openxmlformats.org/officeDocument/2006/relationships/image" Target="../media/image1.png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4" Type="http://schemas.openxmlformats.org/officeDocument/2006/relationships/tags" Target="../tags/tag724.xml"/><Relationship Id="rId13" Type="http://schemas.openxmlformats.org/officeDocument/2006/relationships/tags" Target="../tags/tag723.xml"/><Relationship Id="rId12" Type="http://schemas.openxmlformats.org/officeDocument/2006/relationships/tags" Target="../tags/tag722.xml"/><Relationship Id="rId11" Type="http://schemas.openxmlformats.org/officeDocument/2006/relationships/tags" Target="../tags/tag721.xml"/><Relationship Id="rId10" Type="http://schemas.openxmlformats.org/officeDocument/2006/relationships/tags" Target="../tags/tag720.xml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39.xml"/><Relationship Id="rId7" Type="http://schemas.openxmlformats.org/officeDocument/2006/relationships/image" Target="../media/image2.png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image" Target="../media/image1.png"/><Relationship Id="rId3" Type="http://schemas.openxmlformats.org/officeDocument/2006/relationships/tags" Target="../tags/tag736.xml"/><Relationship Id="rId2" Type="http://schemas.openxmlformats.org/officeDocument/2006/relationships/tags" Target="../tags/tag735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tags" Target="../tags/tag743.xml"/><Relationship Id="rId12" Type="http://schemas.openxmlformats.org/officeDocument/2006/relationships/tags" Target="../tags/tag742.xml"/><Relationship Id="rId11" Type="http://schemas.openxmlformats.org/officeDocument/2006/relationships/tags" Target="../tags/tag741.xml"/><Relationship Id="rId10" Type="http://schemas.openxmlformats.org/officeDocument/2006/relationships/tags" Target="../tags/tag740.xml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751.xml"/><Relationship Id="rId8" Type="http://schemas.openxmlformats.org/officeDocument/2006/relationships/tags" Target="../tags/tag750.xml"/><Relationship Id="rId7" Type="http://schemas.openxmlformats.org/officeDocument/2006/relationships/image" Target="../media/image4.png"/><Relationship Id="rId6" Type="http://schemas.openxmlformats.org/officeDocument/2006/relationships/tags" Target="../tags/tag749.xml"/><Relationship Id="rId5" Type="http://schemas.openxmlformats.org/officeDocument/2006/relationships/tags" Target="../tags/tag748.xml"/><Relationship Id="rId4" Type="http://schemas.openxmlformats.org/officeDocument/2006/relationships/image" Target="../media/image1.png"/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3" Type="http://schemas.openxmlformats.org/officeDocument/2006/relationships/tags" Target="../tags/tag754.xml"/><Relationship Id="rId12" Type="http://schemas.openxmlformats.org/officeDocument/2006/relationships/tags" Target="../tags/tag753.xml"/><Relationship Id="rId11" Type="http://schemas.openxmlformats.org/officeDocument/2006/relationships/tags" Target="../tags/tag752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761.xml"/><Relationship Id="rId8" Type="http://schemas.openxmlformats.org/officeDocument/2006/relationships/tags" Target="../tags/tag760.xml"/><Relationship Id="rId7" Type="http://schemas.openxmlformats.org/officeDocument/2006/relationships/tags" Target="../tags/tag759.xml"/><Relationship Id="rId6" Type="http://schemas.openxmlformats.org/officeDocument/2006/relationships/tags" Target="../tags/tag758.xml"/><Relationship Id="rId5" Type="http://schemas.openxmlformats.org/officeDocument/2006/relationships/image" Target="../media/image1.png"/><Relationship Id="rId4" Type="http://schemas.openxmlformats.org/officeDocument/2006/relationships/tags" Target="../tags/tag757.xml"/><Relationship Id="rId3" Type="http://schemas.openxmlformats.org/officeDocument/2006/relationships/tags" Target="../tags/tag756.xml"/><Relationship Id="rId2" Type="http://schemas.openxmlformats.org/officeDocument/2006/relationships/tags" Target="../tags/tag755.xml"/><Relationship Id="rId19" Type="http://schemas.openxmlformats.org/officeDocument/2006/relationships/tags" Target="../tags/tag769.xml"/><Relationship Id="rId18" Type="http://schemas.openxmlformats.org/officeDocument/2006/relationships/tags" Target="../tags/tag768.xml"/><Relationship Id="rId17" Type="http://schemas.openxmlformats.org/officeDocument/2006/relationships/tags" Target="../tags/tag767.xml"/><Relationship Id="rId16" Type="http://schemas.openxmlformats.org/officeDocument/2006/relationships/tags" Target="../tags/tag766.xml"/><Relationship Id="rId15" Type="http://schemas.openxmlformats.org/officeDocument/2006/relationships/tags" Target="../tags/tag765.xml"/><Relationship Id="rId14" Type="http://schemas.openxmlformats.org/officeDocument/2006/relationships/image" Target="../media/image7.png"/><Relationship Id="rId13" Type="http://schemas.openxmlformats.org/officeDocument/2006/relationships/tags" Target="../tags/tag764.xml"/><Relationship Id="rId12" Type="http://schemas.openxmlformats.org/officeDocument/2006/relationships/image" Target="../media/image6.png"/><Relationship Id="rId11" Type="http://schemas.openxmlformats.org/officeDocument/2006/relationships/tags" Target="../tags/tag763.xml"/><Relationship Id="rId10" Type="http://schemas.openxmlformats.org/officeDocument/2006/relationships/tags" Target="../tags/tag762.xml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774.xml"/><Relationship Id="rId7" Type="http://schemas.openxmlformats.org/officeDocument/2006/relationships/tags" Target="../tags/tag773.xml"/><Relationship Id="rId6" Type="http://schemas.openxmlformats.org/officeDocument/2006/relationships/image" Target="../media/image8.png"/><Relationship Id="rId5" Type="http://schemas.openxmlformats.org/officeDocument/2006/relationships/tags" Target="../tags/tag772.xml"/><Relationship Id="rId4" Type="http://schemas.openxmlformats.org/officeDocument/2006/relationships/image" Target="../media/image7.png"/><Relationship Id="rId3" Type="http://schemas.openxmlformats.org/officeDocument/2006/relationships/tags" Target="../tags/tag771.xml"/><Relationship Id="rId2" Type="http://schemas.openxmlformats.org/officeDocument/2006/relationships/tags" Target="../tags/tag770.xml"/><Relationship Id="rId15" Type="http://schemas.openxmlformats.org/officeDocument/2006/relationships/tags" Target="../tags/tag780.xml"/><Relationship Id="rId14" Type="http://schemas.openxmlformats.org/officeDocument/2006/relationships/tags" Target="../tags/tag779.xml"/><Relationship Id="rId13" Type="http://schemas.openxmlformats.org/officeDocument/2006/relationships/tags" Target="../tags/tag778.xml"/><Relationship Id="rId12" Type="http://schemas.openxmlformats.org/officeDocument/2006/relationships/tags" Target="../tags/tag777.xml"/><Relationship Id="rId11" Type="http://schemas.openxmlformats.org/officeDocument/2006/relationships/tags" Target="../tags/tag776.xml"/><Relationship Id="rId10" Type="http://schemas.openxmlformats.org/officeDocument/2006/relationships/tags" Target="../tags/tag775.xml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787.xml"/><Relationship Id="rId8" Type="http://schemas.openxmlformats.org/officeDocument/2006/relationships/tags" Target="../tags/tag786.xml"/><Relationship Id="rId7" Type="http://schemas.openxmlformats.org/officeDocument/2006/relationships/tags" Target="../tags/tag785.xml"/><Relationship Id="rId6" Type="http://schemas.openxmlformats.org/officeDocument/2006/relationships/tags" Target="../tags/tag784.xml"/><Relationship Id="rId5" Type="http://schemas.openxmlformats.org/officeDocument/2006/relationships/tags" Target="../tags/tag783.xml"/><Relationship Id="rId4" Type="http://schemas.openxmlformats.org/officeDocument/2006/relationships/image" Target="../media/image9.png"/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1" Type="http://schemas.openxmlformats.org/officeDocument/2006/relationships/tags" Target="../tags/tag789.xml"/><Relationship Id="rId10" Type="http://schemas.openxmlformats.org/officeDocument/2006/relationships/tags" Target="../tags/tag788.xml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796.xml"/><Relationship Id="rId8" Type="http://schemas.openxmlformats.org/officeDocument/2006/relationships/tags" Target="../tags/tag795.xml"/><Relationship Id="rId7" Type="http://schemas.openxmlformats.org/officeDocument/2006/relationships/tags" Target="../tags/tag794.xml"/><Relationship Id="rId6" Type="http://schemas.openxmlformats.org/officeDocument/2006/relationships/tags" Target="../tags/tag793.xml"/><Relationship Id="rId5" Type="http://schemas.openxmlformats.org/officeDocument/2006/relationships/tags" Target="../tags/tag792.xml"/><Relationship Id="rId4" Type="http://schemas.openxmlformats.org/officeDocument/2006/relationships/image" Target="../media/image9.png"/><Relationship Id="rId3" Type="http://schemas.openxmlformats.org/officeDocument/2006/relationships/tags" Target="../tags/tag791.xml"/><Relationship Id="rId2" Type="http://schemas.openxmlformats.org/officeDocument/2006/relationships/tags" Target="../tags/tag790.xml"/><Relationship Id="rId13" Type="http://schemas.openxmlformats.org/officeDocument/2006/relationships/tags" Target="../tags/tag800.xml"/><Relationship Id="rId12" Type="http://schemas.openxmlformats.org/officeDocument/2006/relationships/tags" Target="../tags/tag799.xml"/><Relationship Id="rId11" Type="http://schemas.openxmlformats.org/officeDocument/2006/relationships/tags" Target="../tags/tag798.xml"/><Relationship Id="rId10" Type="http://schemas.openxmlformats.org/officeDocument/2006/relationships/tags" Target="../tags/tag797.xml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807.xml"/><Relationship Id="rId8" Type="http://schemas.openxmlformats.org/officeDocument/2006/relationships/tags" Target="../tags/tag806.xml"/><Relationship Id="rId7" Type="http://schemas.openxmlformats.org/officeDocument/2006/relationships/tags" Target="../tags/tag805.xml"/><Relationship Id="rId6" Type="http://schemas.openxmlformats.org/officeDocument/2006/relationships/tags" Target="../tags/tag804.xml"/><Relationship Id="rId5" Type="http://schemas.openxmlformats.org/officeDocument/2006/relationships/tags" Target="../tags/tag803.xml"/><Relationship Id="rId4" Type="http://schemas.openxmlformats.org/officeDocument/2006/relationships/image" Target="../media/image9.png"/><Relationship Id="rId3" Type="http://schemas.openxmlformats.org/officeDocument/2006/relationships/tags" Target="../tags/tag802.xml"/><Relationship Id="rId2" Type="http://schemas.openxmlformats.org/officeDocument/2006/relationships/tags" Target="../tags/tag801.xml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7" Type="http://schemas.openxmlformats.org/officeDocument/2006/relationships/tags" Target="../tags/tag812.xml"/><Relationship Id="rId6" Type="http://schemas.openxmlformats.org/officeDocument/2006/relationships/tags" Target="../tags/tag811.xml"/><Relationship Id="rId5" Type="http://schemas.openxmlformats.org/officeDocument/2006/relationships/tags" Target="../tags/tag810.xml"/><Relationship Id="rId4" Type="http://schemas.openxmlformats.org/officeDocument/2006/relationships/tags" Target="../tags/tag809.xml"/><Relationship Id="rId3" Type="http://schemas.openxmlformats.org/officeDocument/2006/relationships/image" Target="../media/image9.png"/><Relationship Id="rId2" Type="http://schemas.openxmlformats.org/officeDocument/2006/relationships/tags" Target="../tags/tag808.xml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tags" Target="../tags/tag818.xml"/><Relationship Id="rId7" Type="http://schemas.openxmlformats.org/officeDocument/2006/relationships/tags" Target="../tags/tag817.xml"/><Relationship Id="rId6" Type="http://schemas.openxmlformats.org/officeDocument/2006/relationships/tags" Target="../tags/tag816.xml"/><Relationship Id="rId5" Type="http://schemas.openxmlformats.org/officeDocument/2006/relationships/tags" Target="../tags/tag815.xml"/><Relationship Id="rId4" Type="http://schemas.openxmlformats.org/officeDocument/2006/relationships/image" Target="../media/image9.png"/><Relationship Id="rId3" Type="http://schemas.openxmlformats.org/officeDocument/2006/relationships/tags" Target="../tags/tag814.xml"/><Relationship Id="rId2" Type="http://schemas.openxmlformats.org/officeDocument/2006/relationships/tags" Target="../tags/tag813.xml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9" Type="http://schemas.openxmlformats.org/officeDocument/2006/relationships/tags" Target="../tags/tag825.xml"/><Relationship Id="rId8" Type="http://schemas.openxmlformats.org/officeDocument/2006/relationships/tags" Target="../tags/tag824.xml"/><Relationship Id="rId7" Type="http://schemas.openxmlformats.org/officeDocument/2006/relationships/tags" Target="../tags/tag823.xml"/><Relationship Id="rId6" Type="http://schemas.openxmlformats.org/officeDocument/2006/relationships/tags" Target="../tags/tag822.xml"/><Relationship Id="rId5" Type="http://schemas.openxmlformats.org/officeDocument/2006/relationships/tags" Target="../tags/tag821.xml"/><Relationship Id="rId4" Type="http://schemas.openxmlformats.org/officeDocument/2006/relationships/image" Target="../media/image9.png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0" Type="http://schemas.openxmlformats.org/officeDocument/2006/relationships/tags" Target="../tags/tag826.xml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31.xml"/><Relationship Id="rId7" Type="http://schemas.openxmlformats.org/officeDocument/2006/relationships/image" Target="../media/image2.png"/><Relationship Id="rId6" Type="http://schemas.openxmlformats.org/officeDocument/2006/relationships/tags" Target="../tags/tag830.xml"/><Relationship Id="rId5" Type="http://schemas.openxmlformats.org/officeDocument/2006/relationships/tags" Target="../tags/tag829.xml"/><Relationship Id="rId4" Type="http://schemas.openxmlformats.org/officeDocument/2006/relationships/image" Target="../media/image1.png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4" Type="http://schemas.openxmlformats.org/officeDocument/2006/relationships/tags" Target="../tags/tag836.xml"/><Relationship Id="rId13" Type="http://schemas.openxmlformats.org/officeDocument/2006/relationships/tags" Target="../tags/tag835.xml"/><Relationship Id="rId12" Type="http://schemas.openxmlformats.org/officeDocument/2006/relationships/tags" Target="../tags/tag834.xml"/><Relationship Id="rId11" Type="http://schemas.openxmlformats.org/officeDocument/2006/relationships/tags" Target="../tags/tag833.xml"/><Relationship Id="rId10" Type="http://schemas.openxmlformats.org/officeDocument/2006/relationships/tags" Target="../tags/tag832.xml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51.xml"/><Relationship Id="rId7" Type="http://schemas.openxmlformats.org/officeDocument/2006/relationships/image" Target="../media/image2.png"/><Relationship Id="rId6" Type="http://schemas.openxmlformats.org/officeDocument/2006/relationships/tags" Target="../tags/tag850.xml"/><Relationship Id="rId5" Type="http://schemas.openxmlformats.org/officeDocument/2006/relationships/tags" Target="../tags/tag849.xml"/><Relationship Id="rId4" Type="http://schemas.openxmlformats.org/officeDocument/2006/relationships/image" Target="../media/image1.png"/><Relationship Id="rId3" Type="http://schemas.openxmlformats.org/officeDocument/2006/relationships/tags" Target="../tags/tag848.xml"/><Relationship Id="rId2" Type="http://schemas.openxmlformats.org/officeDocument/2006/relationships/tags" Target="../tags/tag847.xml"/><Relationship Id="rId15" Type="http://schemas.openxmlformats.org/officeDocument/2006/relationships/tags" Target="../tags/tag857.xml"/><Relationship Id="rId14" Type="http://schemas.openxmlformats.org/officeDocument/2006/relationships/tags" Target="../tags/tag856.xml"/><Relationship Id="rId13" Type="http://schemas.openxmlformats.org/officeDocument/2006/relationships/tags" Target="../tags/tag855.xml"/><Relationship Id="rId12" Type="http://schemas.openxmlformats.org/officeDocument/2006/relationships/tags" Target="../tags/tag854.xml"/><Relationship Id="rId11" Type="http://schemas.openxmlformats.org/officeDocument/2006/relationships/tags" Target="../tags/tag853.xml"/><Relationship Id="rId10" Type="http://schemas.openxmlformats.org/officeDocument/2006/relationships/tags" Target="../tags/tag852.xml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9" Type="http://schemas.openxmlformats.org/officeDocument/2006/relationships/tags" Target="../tags/tag863.xml"/><Relationship Id="rId8" Type="http://schemas.openxmlformats.org/officeDocument/2006/relationships/tags" Target="../tags/tag862.xml"/><Relationship Id="rId7" Type="http://schemas.openxmlformats.org/officeDocument/2006/relationships/image" Target="../media/image4.png"/><Relationship Id="rId6" Type="http://schemas.openxmlformats.org/officeDocument/2006/relationships/tags" Target="../tags/tag861.xml"/><Relationship Id="rId5" Type="http://schemas.openxmlformats.org/officeDocument/2006/relationships/tags" Target="../tags/tag860.xml"/><Relationship Id="rId4" Type="http://schemas.openxmlformats.org/officeDocument/2006/relationships/image" Target="../media/image1.png"/><Relationship Id="rId3" Type="http://schemas.openxmlformats.org/officeDocument/2006/relationships/tags" Target="../tags/tag859.xml"/><Relationship Id="rId2" Type="http://schemas.openxmlformats.org/officeDocument/2006/relationships/tags" Target="../tags/tag858.xml"/><Relationship Id="rId13" Type="http://schemas.openxmlformats.org/officeDocument/2006/relationships/tags" Target="../tags/tag866.xml"/><Relationship Id="rId12" Type="http://schemas.openxmlformats.org/officeDocument/2006/relationships/tags" Target="../tags/tag865.xml"/><Relationship Id="rId11" Type="http://schemas.openxmlformats.org/officeDocument/2006/relationships/tags" Target="../tags/tag864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9" Type="http://schemas.openxmlformats.org/officeDocument/2006/relationships/tags" Target="../tags/tag873.xml"/><Relationship Id="rId8" Type="http://schemas.openxmlformats.org/officeDocument/2006/relationships/tags" Target="../tags/tag872.xml"/><Relationship Id="rId7" Type="http://schemas.openxmlformats.org/officeDocument/2006/relationships/tags" Target="../tags/tag871.xml"/><Relationship Id="rId6" Type="http://schemas.openxmlformats.org/officeDocument/2006/relationships/tags" Target="../tags/tag870.xml"/><Relationship Id="rId5" Type="http://schemas.openxmlformats.org/officeDocument/2006/relationships/image" Target="../media/image1.png"/><Relationship Id="rId4" Type="http://schemas.openxmlformats.org/officeDocument/2006/relationships/tags" Target="../tags/tag869.xml"/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9" Type="http://schemas.openxmlformats.org/officeDocument/2006/relationships/tags" Target="../tags/tag881.xml"/><Relationship Id="rId18" Type="http://schemas.openxmlformats.org/officeDocument/2006/relationships/tags" Target="../tags/tag880.xml"/><Relationship Id="rId17" Type="http://schemas.openxmlformats.org/officeDocument/2006/relationships/tags" Target="../tags/tag879.xml"/><Relationship Id="rId16" Type="http://schemas.openxmlformats.org/officeDocument/2006/relationships/tags" Target="../tags/tag878.xml"/><Relationship Id="rId15" Type="http://schemas.openxmlformats.org/officeDocument/2006/relationships/tags" Target="../tags/tag877.xml"/><Relationship Id="rId14" Type="http://schemas.openxmlformats.org/officeDocument/2006/relationships/image" Target="../media/image7.png"/><Relationship Id="rId13" Type="http://schemas.openxmlformats.org/officeDocument/2006/relationships/tags" Target="../tags/tag876.xml"/><Relationship Id="rId12" Type="http://schemas.openxmlformats.org/officeDocument/2006/relationships/image" Target="../media/image6.png"/><Relationship Id="rId11" Type="http://schemas.openxmlformats.org/officeDocument/2006/relationships/tags" Target="../tags/tag875.xml"/><Relationship Id="rId10" Type="http://schemas.openxmlformats.org/officeDocument/2006/relationships/tags" Target="../tags/tag874.xml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886.xml"/><Relationship Id="rId7" Type="http://schemas.openxmlformats.org/officeDocument/2006/relationships/tags" Target="../tags/tag885.xml"/><Relationship Id="rId6" Type="http://schemas.openxmlformats.org/officeDocument/2006/relationships/image" Target="../media/image8.png"/><Relationship Id="rId5" Type="http://schemas.openxmlformats.org/officeDocument/2006/relationships/tags" Target="../tags/tag884.xml"/><Relationship Id="rId4" Type="http://schemas.openxmlformats.org/officeDocument/2006/relationships/image" Target="../media/image7.png"/><Relationship Id="rId3" Type="http://schemas.openxmlformats.org/officeDocument/2006/relationships/tags" Target="../tags/tag883.xml"/><Relationship Id="rId2" Type="http://schemas.openxmlformats.org/officeDocument/2006/relationships/tags" Target="../tags/tag882.xml"/><Relationship Id="rId15" Type="http://schemas.openxmlformats.org/officeDocument/2006/relationships/tags" Target="../tags/tag892.xml"/><Relationship Id="rId14" Type="http://schemas.openxmlformats.org/officeDocument/2006/relationships/tags" Target="../tags/tag891.xml"/><Relationship Id="rId13" Type="http://schemas.openxmlformats.org/officeDocument/2006/relationships/tags" Target="../tags/tag890.xml"/><Relationship Id="rId12" Type="http://schemas.openxmlformats.org/officeDocument/2006/relationships/tags" Target="../tags/tag889.xml"/><Relationship Id="rId11" Type="http://schemas.openxmlformats.org/officeDocument/2006/relationships/tags" Target="../tags/tag888.xml"/><Relationship Id="rId10" Type="http://schemas.openxmlformats.org/officeDocument/2006/relationships/tags" Target="../tags/tag887.xml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9" Type="http://schemas.openxmlformats.org/officeDocument/2006/relationships/tags" Target="../tags/tag899.xml"/><Relationship Id="rId8" Type="http://schemas.openxmlformats.org/officeDocument/2006/relationships/tags" Target="../tags/tag898.xml"/><Relationship Id="rId7" Type="http://schemas.openxmlformats.org/officeDocument/2006/relationships/tags" Target="../tags/tag897.xml"/><Relationship Id="rId6" Type="http://schemas.openxmlformats.org/officeDocument/2006/relationships/tags" Target="../tags/tag896.xml"/><Relationship Id="rId5" Type="http://schemas.openxmlformats.org/officeDocument/2006/relationships/tags" Target="../tags/tag895.xml"/><Relationship Id="rId4" Type="http://schemas.openxmlformats.org/officeDocument/2006/relationships/image" Target="../media/image9.png"/><Relationship Id="rId3" Type="http://schemas.openxmlformats.org/officeDocument/2006/relationships/tags" Target="../tags/tag894.xml"/><Relationship Id="rId2" Type="http://schemas.openxmlformats.org/officeDocument/2006/relationships/tags" Target="../tags/tag893.xml"/><Relationship Id="rId11" Type="http://schemas.openxmlformats.org/officeDocument/2006/relationships/tags" Target="../tags/tag901.xml"/><Relationship Id="rId10" Type="http://schemas.openxmlformats.org/officeDocument/2006/relationships/tags" Target="../tags/tag900.xml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tags" Target="../tags/tag908.xml"/><Relationship Id="rId8" Type="http://schemas.openxmlformats.org/officeDocument/2006/relationships/tags" Target="../tags/tag907.xml"/><Relationship Id="rId7" Type="http://schemas.openxmlformats.org/officeDocument/2006/relationships/tags" Target="../tags/tag906.xml"/><Relationship Id="rId6" Type="http://schemas.openxmlformats.org/officeDocument/2006/relationships/tags" Target="../tags/tag905.xml"/><Relationship Id="rId5" Type="http://schemas.openxmlformats.org/officeDocument/2006/relationships/tags" Target="../tags/tag904.xml"/><Relationship Id="rId4" Type="http://schemas.openxmlformats.org/officeDocument/2006/relationships/image" Target="../media/image9.png"/><Relationship Id="rId3" Type="http://schemas.openxmlformats.org/officeDocument/2006/relationships/tags" Target="../tags/tag903.xml"/><Relationship Id="rId2" Type="http://schemas.openxmlformats.org/officeDocument/2006/relationships/tags" Target="../tags/tag902.xml"/><Relationship Id="rId13" Type="http://schemas.openxmlformats.org/officeDocument/2006/relationships/tags" Target="../tags/tag912.xml"/><Relationship Id="rId12" Type="http://schemas.openxmlformats.org/officeDocument/2006/relationships/tags" Target="../tags/tag911.xml"/><Relationship Id="rId11" Type="http://schemas.openxmlformats.org/officeDocument/2006/relationships/tags" Target="../tags/tag910.xml"/><Relationship Id="rId10" Type="http://schemas.openxmlformats.org/officeDocument/2006/relationships/tags" Target="../tags/tag909.xml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9" Type="http://schemas.openxmlformats.org/officeDocument/2006/relationships/tags" Target="../tags/tag919.xml"/><Relationship Id="rId8" Type="http://schemas.openxmlformats.org/officeDocument/2006/relationships/tags" Target="../tags/tag918.xml"/><Relationship Id="rId7" Type="http://schemas.openxmlformats.org/officeDocument/2006/relationships/tags" Target="../tags/tag917.xml"/><Relationship Id="rId6" Type="http://schemas.openxmlformats.org/officeDocument/2006/relationships/tags" Target="../tags/tag916.xml"/><Relationship Id="rId5" Type="http://schemas.openxmlformats.org/officeDocument/2006/relationships/tags" Target="../tags/tag915.xml"/><Relationship Id="rId4" Type="http://schemas.openxmlformats.org/officeDocument/2006/relationships/image" Target="../media/image9.png"/><Relationship Id="rId3" Type="http://schemas.openxmlformats.org/officeDocument/2006/relationships/tags" Target="../tags/tag914.xml"/><Relationship Id="rId2" Type="http://schemas.openxmlformats.org/officeDocument/2006/relationships/tags" Target="../tags/tag913.xml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7" Type="http://schemas.openxmlformats.org/officeDocument/2006/relationships/tags" Target="../tags/tag924.xml"/><Relationship Id="rId6" Type="http://schemas.openxmlformats.org/officeDocument/2006/relationships/tags" Target="../tags/tag923.xml"/><Relationship Id="rId5" Type="http://schemas.openxmlformats.org/officeDocument/2006/relationships/tags" Target="../tags/tag922.xml"/><Relationship Id="rId4" Type="http://schemas.openxmlformats.org/officeDocument/2006/relationships/tags" Target="../tags/tag921.xml"/><Relationship Id="rId3" Type="http://schemas.openxmlformats.org/officeDocument/2006/relationships/image" Target="../media/image9.png"/><Relationship Id="rId2" Type="http://schemas.openxmlformats.org/officeDocument/2006/relationships/tags" Target="../tags/tag920.xml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tags" Target="../tags/tag930.xml"/><Relationship Id="rId7" Type="http://schemas.openxmlformats.org/officeDocument/2006/relationships/tags" Target="../tags/tag929.xml"/><Relationship Id="rId6" Type="http://schemas.openxmlformats.org/officeDocument/2006/relationships/tags" Target="../tags/tag928.xml"/><Relationship Id="rId5" Type="http://schemas.openxmlformats.org/officeDocument/2006/relationships/tags" Target="../tags/tag927.xml"/><Relationship Id="rId4" Type="http://schemas.openxmlformats.org/officeDocument/2006/relationships/image" Target="../media/image9.png"/><Relationship Id="rId3" Type="http://schemas.openxmlformats.org/officeDocument/2006/relationships/tags" Target="../tags/tag926.xml"/><Relationship Id="rId2" Type="http://schemas.openxmlformats.org/officeDocument/2006/relationships/tags" Target="../tags/tag925.xml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9" Type="http://schemas.openxmlformats.org/officeDocument/2006/relationships/tags" Target="../tags/tag937.xml"/><Relationship Id="rId8" Type="http://schemas.openxmlformats.org/officeDocument/2006/relationships/tags" Target="../tags/tag936.xml"/><Relationship Id="rId7" Type="http://schemas.openxmlformats.org/officeDocument/2006/relationships/tags" Target="../tags/tag935.xml"/><Relationship Id="rId6" Type="http://schemas.openxmlformats.org/officeDocument/2006/relationships/tags" Target="../tags/tag934.xml"/><Relationship Id="rId5" Type="http://schemas.openxmlformats.org/officeDocument/2006/relationships/tags" Target="../tags/tag933.xml"/><Relationship Id="rId4" Type="http://schemas.openxmlformats.org/officeDocument/2006/relationships/image" Target="../media/image9.png"/><Relationship Id="rId3" Type="http://schemas.openxmlformats.org/officeDocument/2006/relationships/tags" Target="../tags/tag932.xml"/><Relationship Id="rId2" Type="http://schemas.openxmlformats.org/officeDocument/2006/relationships/tags" Target="../tags/tag931.xml"/><Relationship Id="rId10" Type="http://schemas.openxmlformats.org/officeDocument/2006/relationships/tags" Target="../tags/tag938.xml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43.xml"/><Relationship Id="rId7" Type="http://schemas.openxmlformats.org/officeDocument/2006/relationships/image" Target="../media/image2.png"/><Relationship Id="rId6" Type="http://schemas.openxmlformats.org/officeDocument/2006/relationships/tags" Target="../tags/tag942.xml"/><Relationship Id="rId5" Type="http://schemas.openxmlformats.org/officeDocument/2006/relationships/tags" Target="../tags/tag941.xml"/><Relationship Id="rId4" Type="http://schemas.openxmlformats.org/officeDocument/2006/relationships/image" Target="../media/image1.png"/><Relationship Id="rId3" Type="http://schemas.openxmlformats.org/officeDocument/2006/relationships/tags" Target="../tags/tag940.xml"/><Relationship Id="rId2" Type="http://schemas.openxmlformats.org/officeDocument/2006/relationships/tags" Target="../tags/tag939.xml"/><Relationship Id="rId14" Type="http://schemas.openxmlformats.org/officeDocument/2006/relationships/tags" Target="../tags/tag948.xml"/><Relationship Id="rId13" Type="http://schemas.openxmlformats.org/officeDocument/2006/relationships/tags" Target="../tags/tag947.xml"/><Relationship Id="rId12" Type="http://schemas.openxmlformats.org/officeDocument/2006/relationships/tags" Target="../tags/tag946.xml"/><Relationship Id="rId11" Type="http://schemas.openxmlformats.org/officeDocument/2006/relationships/tags" Target="../tags/tag945.xml"/><Relationship Id="rId10" Type="http://schemas.openxmlformats.org/officeDocument/2006/relationships/tags" Target="../tags/tag944.xml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407797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17" y="2788920"/>
            <a:ext cx="5935344" cy="99885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423" y="599440"/>
            <a:ext cx="9093854" cy="8877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noFill/>
                </a:ln>
                <a:solidFill>
                  <a:srgbClr val="4799FF"/>
                </a:solidFill>
                <a:cs typeface="汉仪粗圆简" panose="02010600000101010101" charset="-122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19445" y="3941445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rgbClr val="FE7962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2305366"/>
            <a:ext cx="6038478" cy="7683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300" normalizeH="0" baseline="0" noProof="1" dirty="0">
                <a:ln>
                  <a:solidFill>
                    <a:schemeClr val="bg1"/>
                  </a:solidFill>
                </a:ln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358130" y="3256280"/>
            <a:ext cx="6038478" cy="7683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30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cs typeface="汉仪粗圆简" panose="0201060000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汉仪粗圆简" panose="02010600000101010101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4799FF"/>
              </a:solidFill>
              <a:cs typeface="汉仪粗圆简" panose="02010600000101010101" charset="-122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汉仪粗圆简" panose="02010600000101010101" charset="-122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汉仪粗圆简" panose="02010600000101010101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tags" Target="../tags/tag174.xml"/><Relationship Id="rId21" Type="http://schemas.openxmlformats.org/officeDocument/2006/relationships/tags" Target="../tags/tag173.xml"/><Relationship Id="rId20" Type="http://schemas.openxmlformats.org/officeDocument/2006/relationships/tags" Target="../tags/tag17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image" Target="../media/image9.png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83.xml"/><Relationship Id="rId18" Type="http://schemas.openxmlformats.org/officeDocument/2006/relationships/tags" Target="../tags/tag282.xml"/><Relationship Id="rId17" Type="http://schemas.openxmlformats.org/officeDocument/2006/relationships/tags" Target="../tags/tag281.xml"/><Relationship Id="rId16" Type="http://schemas.openxmlformats.org/officeDocument/2006/relationships/tags" Target="../tags/tag280.xml"/><Relationship Id="rId15" Type="http://schemas.openxmlformats.org/officeDocument/2006/relationships/tags" Target="../tags/tag279.xml"/><Relationship Id="rId14" Type="http://schemas.openxmlformats.org/officeDocument/2006/relationships/image" Target="../media/image9.png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3" Type="http://schemas.openxmlformats.org/officeDocument/2006/relationships/theme" Target="../theme/theme4.xml"/><Relationship Id="rId22" Type="http://schemas.openxmlformats.org/officeDocument/2006/relationships/tags" Target="../tags/tag398.xml"/><Relationship Id="rId21" Type="http://schemas.openxmlformats.org/officeDocument/2006/relationships/tags" Target="../tags/tag397.xml"/><Relationship Id="rId20" Type="http://schemas.openxmlformats.org/officeDocument/2006/relationships/tags" Target="../tags/tag396.xml"/><Relationship Id="rId2" Type="http://schemas.openxmlformats.org/officeDocument/2006/relationships/slideLayout" Target="../slideLayouts/slideLayout35.xml"/><Relationship Id="rId19" Type="http://schemas.openxmlformats.org/officeDocument/2006/relationships/tags" Target="../tags/tag395.xml"/><Relationship Id="rId18" Type="http://schemas.openxmlformats.org/officeDocument/2006/relationships/tags" Target="../tags/tag394.xml"/><Relationship Id="rId17" Type="http://schemas.openxmlformats.org/officeDocument/2006/relationships/tags" Target="../tags/tag393.xml"/><Relationship Id="rId16" Type="http://schemas.openxmlformats.org/officeDocument/2006/relationships/tags" Target="../tags/tag392.xml"/><Relationship Id="rId15" Type="http://schemas.openxmlformats.org/officeDocument/2006/relationships/tags" Target="../tags/tag391.xml"/><Relationship Id="rId14" Type="http://schemas.openxmlformats.org/officeDocument/2006/relationships/image" Target="../media/image9.png"/><Relationship Id="rId13" Type="http://schemas.openxmlformats.org/officeDocument/2006/relationships/tags" Target="../tags/tag390.xml"/><Relationship Id="rId12" Type="http://schemas.openxmlformats.org/officeDocument/2006/relationships/tags" Target="../tags/tag389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3" Type="http://schemas.openxmlformats.org/officeDocument/2006/relationships/theme" Target="../theme/theme5.xml"/><Relationship Id="rId22" Type="http://schemas.openxmlformats.org/officeDocument/2006/relationships/tags" Target="../tags/tag510.xml"/><Relationship Id="rId21" Type="http://schemas.openxmlformats.org/officeDocument/2006/relationships/tags" Target="../tags/tag509.xml"/><Relationship Id="rId20" Type="http://schemas.openxmlformats.org/officeDocument/2006/relationships/tags" Target="../tags/tag508.xml"/><Relationship Id="rId2" Type="http://schemas.openxmlformats.org/officeDocument/2006/relationships/slideLayout" Target="../slideLayouts/slideLayout46.xml"/><Relationship Id="rId19" Type="http://schemas.openxmlformats.org/officeDocument/2006/relationships/tags" Target="../tags/tag507.xml"/><Relationship Id="rId18" Type="http://schemas.openxmlformats.org/officeDocument/2006/relationships/tags" Target="../tags/tag506.xml"/><Relationship Id="rId17" Type="http://schemas.openxmlformats.org/officeDocument/2006/relationships/tags" Target="../tags/tag505.xml"/><Relationship Id="rId16" Type="http://schemas.openxmlformats.org/officeDocument/2006/relationships/tags" Target="../tags/tag504.xml"/><Relationship Id="rId15" Type="http://schemas.openxmlformats.org/officeDocument/2006/relationships/tags" Target="../tags/tag503.xml"/><Relationship Id="rId14" Type="http://schemas.openxmlformats.org/officeDocument/2006/relationships/image" Target="../media/image9.png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3" Type="http://schemas.openxmlformats.org/officeDocument/2006/relationships/theme" Target="../theme/theme6.xml"/><Relationship Id="rId22" Type="http://schemas.openxmlformats.org/officeDocument/2006/relationships/tags" Target="../tags/tag622.xml"/><Relationship Id="rId21" Type="http://schemas.openxmlformats.org/officeDocument/2006/relationships/tags" Target="../tags/tag621.xml"/><Relationship Id="rId20" Type="http://schemas.openxmlformats.org/officeDocument/2006/relationships/tags" Target="../tags/tag620.xml"/><Relationship Id="rId2" Type="http://schemas.openxmlformats.org/officeDocument/2006/relationships/slideLayout" Target="../slideLayouts/slideLayout57.xml"/><Relationship Id="rId19" Type="http://schemas.openxmlformats.org/officeDocument/2006/relationships/tags" Target="../tags/tag619.xml"/><Relationship Id="rId18" Type="http://schemas.openxmlformats.org/officeDocument/2006/relationships/tags" Target="../tags/tag618.xml"/><Relationship Id="rId17" Type="http://schemas.openxmlformats.org/officeDocument/2006/relationships/tags" Target="../tags/tag617.xml"/><Relationship Id="rId16" Type="http://schemas.openxmlformats.org/officeDocument/2006/relationships/tags" Target="../tags/tag616.xml"/><Relationship Id="rId15" Type="http://schemas.openxmlformats.org/officeDocument/2006/relationships/tags" Target="../tags/tag615.xml"/><Relationship Id="rId14" Type="http://schemas.openxmlformats.org/officeDocument/2006/relationships/image" Target="../media/image9.png"/><Relationship Id="rId13" Type="http://schemas.openxmlformats.org/officeDocument/2006/relationships/tags" Target="../tags/tag614.xml"/><Relationship Id="rId12" Type="http://schemas.openxmlformats.org/officeDocument/2006/relationships/tags" Target="../tags/tag613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3" Type="http://schemas.openxmlformats.org/officeDocument/2006/relationships/theme" Target="../theme/theme7.xml"/><Relationship Id="rId22" Type="http://schemas.openxmlformats.org/officeDocument/2006/relationships/tags" Target="../tags/tag734.xml"/><Relationship Id="rId21" Type="http://schemas.openxmlformats.org/officeDocument/2006/relationships/tags" Target="../tags/tag733.xml"/><Relationship Id="rId20" Type="http://schemas.openxmlformats.org/officeDocument/2006/relationships/tags" Target="../tags/tag732.xml"/><Relationship Id="rId2" Type="http://schemas.openxmlformats.org/officeDocument/2006/relationships/slideLayout" Target="../slideLayouts/slideLayout68.xml"/><Relationship Id="rId19" Type="http://schemas.openxmlformats.org/officeDocument/2006/relationships/tags" Target="../tags/tag731.xml"/><Relationship Id="rId18" Type="http://schemas.openxmlformats.org/officeDocument/2006/relationships/tags" Target="../tags/tag730.xml"/><Relationship Id="rId17" Type="http://schemas.openxmlformats.org/officeDocument/2006/relationships/tags" Target="../tags/tag729.xml"/><Relationship Id="rId16" Type="http://schemas.openxmlformats.org/officeDocument/2006/relationships/tags" Target="../tags/tag728.xml"/><Relationship Id="rId15" Type="http://schemas.openxmlformats.org/officeDocument/2006/relationships/tags" Target="../tags/tag727.xml"/><Relationship Id="rId14" Type="http://schemas.openxmlformats.org/officeDocument/2006/relationships/image" Target="../media/image9.png"/><Relationship Id="rId13" Type="http://schemas.openxmlformats.org/officeDocument/2006/relationships/tags" Target="../tags/tag726.xml"/><Relationship Id="rId12" Type="http://schemas.openxmlformats.org/officeDocument/2006/relationships/tags" Target="../tags/tag725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3" Type="http://schemas.openxmlformats.org/officeDocument/2006/relationships/theme" Target="../theme/theme8.xml"/><Relationship Id="rId22" Type="http://schemas.openxmlformats.org/officeDocument/2006/relationships/tags" Target="../tags/tag846.xml"/><Relationship Id="rId21" Type="http://schemas.openxmlformats.org/officeDocument/2006/relationships/tags" Target="../tags/tag845.xml"/><Relationship Id="rId20" Type="http://schemas.openxmlformats.org/officeDocument/2006/relationships/tags" Target="../tags/tag844.xml"/><Relationship Id="rId2" Type="http://schemas.openxmlformats.org/officeDocument/2006/relationships/slideLayout" Target="../slideLayouts/slideLayout79.xml"/><Relationship Id="rId19" Type="http://schemas.openxmlformats.org/officeDocument/2006/relationships/tags" Target="../tags/tag843.xml"/><Relationship Id="rId18" Type="http://schemas.openxmlformats.org/officeDocument/2006/relationships/tags" Target="../tags/tag842.xml"/><Relationship Id="rId17" Type="http://schemas.openxmlformats.org/officeDocument/2006/relationships/tags" Target="../tags/tag841.xml"/><Relationship Id="rId16" Type="http://schemas.openxmlformats.org/officeDocument/2006/relationships/tags" Target="../tags/tag840.xml"/><Relationship Id="rId15" Type="http://schemas.openxmlformats.org/officeDocument/2006/relationships/tags" Target="../tags/tag839.xml"/><Relationship Id="rId14" Type="http://schemas.openxmlformats.org/officeDocument/2006/relationships/image" Target="../media/image9.png"/><Relationship Id="rId13" Type="http://schemas.openxmlformats.org/officeDocument/2006/relationships/tags" Target="../tags/tag838.xml"/><Relationship Id="rId12" Type="http://schemas.openxmlformats.org/officeDocument/2006/relationships/tags" Target="../tags/tag837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3" Type="http://schemas.openxmlformats.org/officeDocument/2006/relationships/theme" Target="../theme/theme9.xml"/><Relationship Id="rId22" Type="http://schemas.openxmlformats.org/officeDocument/2006/relationships/tags" Target="../tags/tag958.xml"/><Relationship Id="rId21" Type="http://schemas.openxmlformats.org/officeDocument/2006/relationships/tags" Target="../tags/tag957.xml"/><Relationship Id="rId20" Type="http://schemas.openxmlformats.org/officeDocument/2006/relationships/tags" Target="../tags/tag956.xml"/><Relationship Id="rId2" Type="http://schemas.openxmlformats.org/officeDocument/2006/relationships/slideLayout" Target="../slideLayouts/slideLayout90.xml"/><Relationship Id="rId19" Type="http://schemas.openxmlformats.org/officeDocument/2006/relationships/tags" Target="../tags/tag955.xml"/><Relationship Id="rId18" Type="http://schemas.openxmlformats.org/officeDocument/2006/relationships/tags" Target="../tags/tag954.xml"/><Relationship Id="rId17" Type="http://schemas.openxmlformats.org/officeDocument/2006/relationships/tags" Target="../tags/tag953.xml"/><Relationship Id="rId16" Type="http://schemas.openxmlformats.org/officeDocument/2006/relationships/tags" Target="../tags/tag952.xml"/><Relationship Id="rId15" Type="http://schemas.openxmlformats.org/officeDocument/2006/relationships/tags" Target="../tags/tag951.xml"/><Relationship Id="rId14" Type="http://schemas.openxmlformats.org/officeDocument/2006/relationships/image" Target="../media/image9.png"/><Relationship Id="rId13" Type="http://schemas.openxmlformats.org/officeDocument/2006/relationships/tags" Target="../tags/tag950.xml"/><Relationship Id="rId12" Type="http://schemas.openxmlformats.org/officeDocument/2006/relationships/tags" Target="../tags/tag94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0">
              <a:solidFill>
                <a:schemeClr val="lt1"/>
              </a:solidFill>
              <a:latin typeface="汉仪粗圆简" panose="02010600000101010101" charset="-122"/>
              <a:ea typeface="汉仪粗圆简" panose="02010600000101010101" charset="-122"/>
              <a:cs typeface="汉仪粗圆简" panose="02010600000101010101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汉仪粗圆简" panose="02010600000101010101" charset="-122"/>
                <a:ea typeface="汉仪粗圆简" panose="02010600000101010101" charset="-122"/>
                <a:cs typeface="汉仪粗圆简" panose="0201060000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54415" y="1461796"/>
            <a:ext cx="10699385" cy="471516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49580" marR="0" lvl="1" indent="-23177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L="719455" marR="0" lvl="2" indent="-27622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三级</a:t>
            </a:r>
            <a:endParaRPr lang="zh-CN" altLang="en-US" dirty="0"/>
          </a:p>
          <a:p>
            <a:pPr marL="987425" marR="0" lvl="3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tabLst>
                <a:tab pos="899795" algn="l"/>
              </a:tabLst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256030" marR="0" lvl="4" indent="-262255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54415" y="365126"/>
            <a:ext cx="10699385" cy="95982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ea"/>
          <a:ea typeface="+mj-ea"/>
          <a:cs typeface="汉仪粗圆简" panose="02010600000101010101" charset="-122"/>
          <a:sym typeface="汉仪粗圆简" panose="0201060000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62.xml"/><Relationship Id="rId3" Type="http://schemas.openxmlformats.org/officeDocument/2006/relationships/tags" Target="../tags/tag961.xml"/><Relationship Id="rId2" Type="http://schemas.openxmlformats.org/officeDocument/2006/relationships/tags" Target="../tags/tag960.xml"/><Relationship Id="rId1" Type="http://schemas.openxmlformats.org/officeDocument/2006/relationships/tags" Target="../tags/tag95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01.xml"/><Relationship Id="rId8" Type="http://schemas.openxmlformats.org/officeDocument/2006/relationships/tags" Target="../tags/tag1100.xml"/><Relationship Id="rId7" Type="http://schemas.openxmlformats.org/officeDocument/2006/relationships/tags" Target="../tags/tag1099.xml"/><Relationship Id="rId6" Type="http://schemas.openxmlformats.org/officeDocument/2006/relationships/tags" Target="../tags/tag1098.xml"/><Relationship Id="rId5" Type="http://schemas.openxmlformats.org/officeDocument/2006/relationships/tags" Target="../tags/tag1097.xml"/><Relationship Id="rId4" Type="http://schemas.openxmlformats.org/officeDocument/2006/relationships/tags" Target="../tags/tag1096.xml"/><Relationship Id="rId3" Type="http://schemas.openxmlformats.org/officeDocument/2006/relationships/tags" Target="../tags/tag1095.xml"/><Relationship Id="rId2" Type="http://schemas.openxmlformats.org/officeDocument/2006/relationships/tags" Target="../tags/tag1094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106.xml"/><Relationship Id="rId13" Type="http://schemas.openxmlformats.org/officeDocument/2006/relationships/tags" Target="../tags/tag1105.xml"/><Relationship Id="rId12" Type="http://schemas.openxmlformats.org/officeDocument/2006/relationships/tags" Target="../tags/tag1104.xml"/><Relationship Id="rId11" Type="http://schemas.openxmlformats.org/officeDocument/2006/relationships/tags" Target="../tags/tag1103.xml"/><Relationship Id="rId10" Type="http://schemas.openxmlformats.org/officeDocument/2006/relationships/tags" Target="../tags/tag1102.xml"/><Relationship Id="rId1" Type="http://schemas.openxmlformats.org/officeDocument/2006/relationships/tags" Target="../tags/tag109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15.xml"/><Relationship Id="rId8" Type="http://schemas.openxmlformats.org/officeDocument/2006/relationships/tags" Target="../tags/tag1114.xml"/><Relationship Id="rId7" Type="http://schemas.openxmlformats.org/officeDocument/2006/relationships/tags" Target="../tags/tag1113.xml"/><Relationship Id="rId6" Type="http://schemas.openxmlformats.org/officeDocument/2006/relationships/tags" Target="../tags/tag1112.xml"/><Relationship Id="rId5" Type="http://schemas.openxmlformats.org/officeDocument/2006/relationships/tags" Target="../tags/tag1111.xml"/><Relationship Id="rId4" Type="http://schemas.openxmlformats.org/officeDocument/2006/relationships/tags" Target="../tags/tag1110.xml"/><Relationship Id="rId3" Type="http://schemas.openxmlformats.org/officeDocument/2006/relationships/tags" Target="../tags/tag1109.xml"/><Relationship Id="rId2" Type="http://schemas.openxmlformats.org/officeDocument/2006/relationships/tags" Target="../tags/tag1108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120.xml"/><Relationship Id="rId13" Type="http://schemas.openxmlformats.org/officeDocument/2006/relationships/tags" Target="../tags/tag1119.xml"/><Relationship Id="rId12" Type="http://schemas.openxmlformats.org/officeDocument/2006/relationships/tags" Target="../tags/tag1118.xml"/><Relationship Id="rId11" Type="http://schemas.openxmlformats.org/officeDocument/2006/relationships/tags" Target="../tags/tag1117.xml"/><Relationship Id="rId10" Type="http://schemas.openxmlformats.org/officeDocument/2006/relationships/tags" Target="../tags/tag1116.xml"/><Relationship Id="rId1" Type="http://schemas.openxmlformats.org/officeDocument/2006/relationships/tags" Target="../tags/tag110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ags" Target="../tags/tag1126.xml"/><Relationship Id="rId5" Type="http://schemas.openxmlformats.org/officeDocument/2006/relationships/tags" Target="../tags/tag1125.xml"/><Relationship Id="rId4" Type="http://schemas.openxmlformats.org/officeDocument/2006/relationships/tags" Target="../tags/tag1124.xml"/><Relationship Id="rId3" Type="http://schemas.openxmlformats.org/officeDocument/2006/relationships/tags" Target="../tags/tag1123.xml"/><Relationship Id="rId2" Type="http://schemas.openxmlformats.org/officeDocument/2006/relationships/tags" Target="../tags/tag1122.xml"/><Relationship Id="rId1" Type="http://schemas.openxmlformats.org/officeDocument/2006/relationships/tags" Target="../tags/tag112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35.xml"/><Relationship Id="rId8" Type="http://schemas.openxmlformats.org/officeDocument/2006/relationships/tags" Target="../tags/tag1134.xml"/><Relationship Id="rId7" Type="http://schemas.openxmlformats.org/officeDocument/2006/relationships/tags" Target="../tags/tag1133.xml"/><Relationship Id="rId6" Type="http://schemas.openxmlformats.org/officeDocument/2006/relationships/tags" Target="../tags/tag1132.xml"/><Relationship Id="rId5" Type="http://schemas.openxmlformats.org/officeDocument/2006/relationships/tags" Target="../tags/tag1131.xml"/><Relationship Id="rId4" Type="http://schemas.openxmlformats.org/officeDocument/2006/relationships/tags" Target="../tags/tag1130.xml"/><Relationship Id="rId3" Type="http://schemas.openxmlformats.org/officeDocument/2006/relationships/tags" Target="../tags/tag1129.xml"/><Relationship Id="rId2" Type="http://schemas.openxmlformats.org/officeDocument/2006/relationships/tags" Target="../tags/tag1128.xml"/><Relationship Id="rId11" Type="http://schemas.openxmlformats.org/officeDocument/2006/relationships/slideLayout" Target="../slideLayouts/slideLayout15.xml"/><Relationship Id="rId10" Type="http://schemas.openxmlformats.org/officeDocument/2006/relationships/tags" Target="../tags/tag1136.xml"/><Relationship Id="rId1" Type="http://schemas.openxmlformats.org/officeDocument/2006/relationships/tags" Target="../tags/tag112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8.xml"/><Relationship Id="rId3" Type="http://schemas.openxmlformats.org/officeDocument/2006/relationships/tags" Target="../tags/tag1139.xml"/><Relationship Id="rId2" Type="http://schemas.openxmlformats.org/officeDocument/2006/relationships/tags" Target="../tags/tag1138.xml"/><Relationship Id="rId1" Type="http://schemas.openxmlformats.org/officeDocument/2006/relationships/tags" Target="../tags/tag113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48.xml"/><Relationship Id="rId8" Type="http://schemas.openxmlformats.org/officeDocument/2006/relationships/tags" Target="../tags/tag1147.xml"/><Relationship Id="rId7" Type="http://schemas.openxmlformats.org/officeDocument/2006/relationships/tags" Target="../tags/tag1146.xml"/><Relationship Id="rId6" Type="http://schemas.openxmlformats.org/officeDocument/2006/relationships/tags" Target="../tags/tag1145.xml"/><Relationship Id="rId5" Type="http://schemas.openxmlformats.org/officeDocument/2006/relationships/tags" Target="../tags/tag1144.xml"/><Relationship Id="rId4" Type="http://schemas.openxmlformats.org/officeDocument/2006/relationships/tags" Target="../tags/tag1143.xml"/><Relationship Id="rId3" Type="http://schemas.openxmlformats.org/officeDocument/2006/relationships/tags" Target="../tags/tag1142.xml"/><Relationship Id="rId2" Type="http://schemas.openxmlformats.org/officeDocument/2006/relationships/tags" Target="../tags/tag1141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153.xml"/><Relationship Id="rId13" Type="http://schemas.openxmlformats.org/officeDocument/2006/relationships/tags" Target="../tags/tag1152.xml"/><Relationship Id="rId12" Type="http://schemas.openxmlformats.org/officeDocument/2006/relationships/tags" Target="../tags/tag1151.xml"/><Relationship Id="rId11" Type="http://schemas.openxmlformats.org/officeDocument/2006/relationships/tags" Target="../tags/tag1150.xml"/><Relationship Id="rId10" Type="http://schemas.openxmlformats.org/officeDocument/2006/relationships/tags" Target="../tags/tag1149.xml"/><Relationship Id="rId1" Type="http://schemas.openxmlformats.org/officeDocument/2006/relationships/tags" Target="../tags/tag114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162.xml"/><Relationship Id="rId8" Type="http://schemas.openxmlformats.org/officeDocument/2006/relationships/tags" Target="../tags/tag1161.xml"/><Relationship Id="rId7" Type="http://schemas.openxmlformats.org/officeDocument/2006/relationships/tags" Target="../tags/tag1160.xml"/><Relationship Id="rId6" Type="http://schemas.openxmlformats.org/officeDocument/2006/relationships/tags" Target="../tags/tag1159.xml"/><Relationship Id="rId5" Type="http://schemas.openxmlformats.org/officeDocument/2006/relationships/tags" Target="../tags/tag1158.xml"/><Relationship Id="rId4" Type="http://schemas.openxmlformats.org/officeDocument/2006/relationships/tags" Target="../tags/tag1157.xml"/><Relationship Id="rId3" Type="http://schemas.openxmlformats.org/officeDocument/2006/relationships/tags" Target="../tags/tag1156.xml"/><Relationship Id="rId2" Type="http://schemas.openxmlformats.org/officeDocument/2006/relationships/tags" Target="../tags/tag1155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167.xml"/><Relationship Id="rId13" Type="http://schemas.openxmlformats.org/officeDocument/2006/relationships/tags" Target="../tags/tag1166.xml"/><Relationship Id="rId12" Type="http://schemas.openxmlformats.org/officeDocument/2006/relationships/tags" Target="../tags/tag1165.xml"/><Relationship Id="rId11" Type="http://schemas.openxmlformats.org/officeDocument/2006/relationships/tags" Target="../tags/tag1164.xml"/><Relationship Id="rId10" Type="http://schemas.openxmlformats.org/officeDocument/2006/relationships/tags" Target="../tags/tag1163.xml"/><Relationship Id="rId1" Type="http://schemas.openxmlformats.org/officeDocument/2006/relationships/tags" Target="../tags/tag115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76.xml"/><Relationship Id="rId8" Type="http://schemas.openxmlformats.org/officeDocument/2006/relationships/tags" Target="../tags/tag1175.xml"/><Relationship Id="rId7" Type="http://schemas.openxmlformats.org/officeDocument/2006/relationships/tags" Target="../tags/tag1174.xml"/><Relationship Id="rId6" Type="http://schemas.openxmlformats.org/officeDocument/2006/relationships/tags" Target="../tags/tag1173.xml"/><Relationship Id="rId5" Type="http://schemas.openxmlformats.org/officeDocument/2006/relationships/tags" Target="../tags/tag1172.xml"/><Relationship Id="rId4" Type="http://schemas.openxmlformats.org/officeDocument/2006/relationships/tags" Target="../tags/tag1171.xml"/><Relationship Id="rId3" Type="http://schemas.openxmlformats.org/officeDocument/2006/relationships/tags" Target="../tags/tag1170.xml"/><Relationship Id="rId2" Type="http://schemas.openxmlformats.org/officeDocument/2006/relationships/tags" Target="../tags/tag1169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181.xml"/><Relationship Id="rId13" Type="http://schemas.openxmlformats.org/officeDocument/2006/relationships/tags" Target="../tags/tag1180.xml"/><Relationship Id="rId12" Type="http://schemas.openxmlformats.org/officeDocument/2006/relationships/tags" Target="../tags/tag1179.xml"/><Relationship Id="rId11" Type="http://schemas.openxmlformats.org/officeDocument/2006/relationships/tags" Target="../tags/tag1178.xml"/><Relationship Id="rId10" Type="http://schemas.openxmlformats.org/officeDocument/2006/relationships/tags" Target="../tags/tag1177.xml"/><Relationship Id="rId1" Type="http://schemas.openxmlformats.org/officeDocument/2006/relationships/tags" Target="../tags/tag116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9.xml"/><Relationship Id="rId3" Type="http://schemas.openxmlformats.org/officeDocument/2006/relationships/tags" Target="../tags/tag1184.xml"/><Relationship Id="rId2" Type="http://schemas.openxmlformats.org/officeDocument/2006/relationships/tags" Target="../tags/tag1183.xml"/><Relationship Id="rId1" Type="http://schemas.openxmlformats.org/officeDocument/2006/relationships/tags" Target="../tags/tag118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193.xml"/><Relationship Id="rId8" Type="http://schemas.openxmlformats.org/officeDocument/2006/relationships/tags" Target="../tags/tag1192.xml"/><Relationship Id="rId7" Type="http://schemas.openxmlformats.org/officeDocument/2006/relationships/tags" Target="../tags/tag1191.xml"/><Relationship Id="rId6" Type="http://schemas.openxmlformats.org/officeDocument/2006/relationships/tags" Target="../tags/tag1190.xml"/><Relationship Id="rId5" Type="http://schemas.openxmlformats.org/officeDocument/2006/relationships/tags" Target="../tags/tag1189.xml"/><Relationship Id="rId4" Type="http://schemas.openxmlformats.org/officeDocument/2006/relationships/tags" Target="../tags/tag1188.xml"/><Relationship Id="rId3" Type="http://schemas.openxmlformats.org/officeDocument/2006/relationships/tags" Target="../tags/tag1187.xml"/><Relationship Id="rId2" Type="http://schemas.openxmlformats.org/officeDocument/2006/relationships/tags" Target="../tags/tag1186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198.xml"/><Relationship Id="rId13" Type="http://schemas.openxmlformats.org/officeDocument/2006/relationships/tags" Target="../tags/tag1197.xml"/><Relationship Id="rId12" Type="http://schemas.openxmlformats.org/officeDocument/2006/relationships/tags" Target="../tags/tag1196.xml"/><Relationship Id="rId11" Type="http://schemas.openxmlformats.org/officeDocument/2006/relationships/tags" Target="../tags/tag1195.xml"/><Relationship Id="rId10" Type="http://schemas.openxmlformats.org/officeDocument/2006/relationships/tags" Target="../tags/tag1194.xml"/><Relationship Id="rId1" Type="http://schemas.openxmlformats.org/officeDocument/2006/relationships/tags" Target="../tags/tag118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71.xml"/><Relationship Id="rId8" Type="http://schemas.openxmlformats.org/officeDocument/2006/relationships/tags" Target="../tags/tag970.xml"/><Relationship Id="rId7" Type="http://schemas.openxmlformats.org/officeDocument/2006/relationships/tags" Target="../tags/tag969.xml"/><Relationship Id="rId6" Type="http://schemas.openxmlformats.org/officeDocument/2006/relationships/tags" Target="../tags/tag968.xml"/><Relationship Id="rId5" Type="http://schemas.openxmlformats.org/officeDocument/2006/relationships/tags" Target="../tags/tag967.xml"/><Relationship Id="rId4" Type="http://schemas.openxmlformats.org/officeDocument/2006/relationships/tags" Target="../tags/tag966.xml"/><Relationship Id="rId3" Type="http://schemas.openxmlformats.org/officeDocument/2006/relationships/tags" Target="../tags/tag965.xml"/><Relationship Id="rId2" Type="http://schemas.openxmlformats.org/officeDocument/2006/relationships/tags" Target="../tags/tag96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90.xml"/><Relationship Id="rId12" Type="http://schemas.openxmlformats.org/officeDocument/2006/relationships/tags" Target="../tags/tag974.xml"/><Relationship Id="rId11" Type="http://schemas.openxmlformats.org/officeDocument/2006/relationships/tags" Target="../tags/tag973.xml"/><Relationship Id="rId10" Type="http://schemas.openxmlformats.org/officeDocument/2006/relationships/tags" Target="../tags/tag972.xml"/><Relationship Id="rId1" Type="http://schemas.openxmlformats.org/officeDocument/2006/relationships/tags" Target="../tags/tag96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07.xml"/><Relationship Id="rId8" Type="http://schemas.openxmlformats.org/officeDocument/2006/relationships/tags" Target="../tags/tag1206.xml"/><Relationship Id="rId7" Type="http://schemas.openxmlformats.org/officeDocument/2006/relationships/tags" Target="../tags/tag1205.xml"/><Relationship Id="rId6" Type="http://schemas.openxmlformats.org/officeDocument/2006/relationships/tags" Target="../tags/tag1204.xml"/><Relationship Id="rId5" Type="http://schemas.openxmlformats.org/officeDocument/2006/relationships/tags" Target="../tags/tag1203.xml"/><Relationship Id="rId4" Type="http://schemas.openxmlformats.org/officeDocument/2006/relationships/tags" Target="../tags/tag1202.xml"/><Relationship Id="rId3" Type="http://schemas.openxmlformats.org/officeDocument/2006/relationships/tags" Target="../tags/tag1201.xml"/><Relationship Id="rId23" Type="http://schemas.openxmlformats.org/officeDocument/2006/relationships/slideLayout" Target="../slideLayouts/slideLayout15.xml"/><Relationship Id="rId22" Type="http://schemas.openxmlformats.org/officeDocument/2006/relationships/tags" Target="../tags/tag1220.xml"/><Relationship Id="rId21" Type="http://schemas.openxmlformats.org/officeDocument/2006/relationships/tags" Target="../tags/tag1219.xml"/><Relationship Id="rId20" Type="http://schemas.openxmlformats.org/officeDocument/2006/relationships/tags" Target="../tags/tag1218.xml"/><Relationship Id="rId2" Type="http://schemas.openxmlformats.org/officeDocument/2006/relationships/tags" Target="../tags/tag1200.xml"/><Relationship Id="rId19" Type="http://schemas.openxmlformats.org/officeDocument/2006/relationships/tags" Target="../tags/tag1217.xml"/><Relationship Id="rId18" Type="http://schemas.openxmlformats.org/officeDocument/2006/relationships/tags" Target="../tags/tag1216.xml"/><Relationship Id="rId17" Type="http://schemas.openxmlformats.org/officeDocument/2006/relationships/tags" Target="../tags/tag1215.xml"/><Relationship Id="rId16" Type="http://schemas.openxmlformats.org/officeDocument/2006/relationships/tags" Target="../tags/tag1214.xml"/><Relationship Id="rId15" Type="http://schemas.openxmlformats.org/officeDocument/2006/relationships/tags" Target="../tags/tag1213.xml"/><Relationship Id="rId14" Type="http://schemas.openxmlformats.org/officeDocument/2006/relationships/tags" Target="../tags/tag1212.xml"/><Relationship Id="rId13" Type="http://schemas.openxmlformats.org/officeDocument/2006/relationships/tags" Target="../tags/tag1211.xml"/><Relationship Id="rId12" Type="http://schemas.openxmlformats.org/officeDocument/2006/relationships/tags" Target="../tags/tag1210.xml"/><Relationship Id="rId11" Type="http://schemas.openxmlformats.org/officeDocument/2006/relationships/tags" Target="../tags/tag1209.xml"/><Relationship Id="rId10" Type="http://schemas.openxmlformats.org/officeDocument/2006/relationships/tags" Target="../tags/tag1208.xml"/><Relationship Id="rId1" Type="http://schemas.openxmlformats.org/officeDocument/2006/relationships/tags" Target="../tags/tag119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229.xml"/><Relationship Id="rId8" Type="http://schemas.openxmlformats.org/officeDocument/2006/relationships/tags" Target="../tags/tag1228.xml"/><Relationship Id="rId7" Type="http://schemas.openxmlformats.org/officeDocument/2006/relationships/tags" Target="../tags/tag1227.xml"/><Relationship Id="rId6" Type="http://schemas.openxmlformats.org/officeDocument/2006/relationships/tags" Target="../tags/tag1226.xml"/><Relationship Id="rId5" Type="http://schemas.openxmlformats.org/officeDocument/2006/relationships/tags" Target="../tags/tag1225.xml"/><Relationship Id="rId4" Type="http://schemas.openxmlformats.org/officeDocument/2006/relationships/tags" Target="../tags/tag1224.xml"/><Relationship Id="rId3" Type="http://schemas.openxmlformats.org/officeDocument/2006/relationships/tags" Target="../tags/tag1223.xml"/><Relationship Id="rId2" Type="http://schemas.openxmlformats.org/officeDocument/2006/relationships/tags" Target="../tags/tag1222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234.xml"/><Relationship Id="rId13" Type="http://schemas.openxmlformats.org/officeDocument/2006/relationships/tags" Target="../tags/tag1233.xml"/><Relationship Id="rId12" Type="http://schemas.openxmlformats.org/officeDocument/2006/relationships/tags" Target="../tags/tag1232.xml"/><Relationship Id="rId11" Type="http://schemas.openxmlformats.org/officeDocument/2006/relationships/tags" Target="../tags/tag1231.xml"/><Relationship Id="rId10" Type="http://schemas.openxmlformats.org/officeDocument/2006/relationships/tags" Target="../tags/tag1230.xml"/><Relationship Id="rId1" Type="http://schemas.openxmlformats.org/officeDocument/2006/relationships/tags" Target="../tags/tag122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243.xml"/><Relationship Id="rId8" Type="http://schemas.openxmlformats.org/officeDocument/2006/relationships/tags" Target="../tags/tag1242.xml"/><Relationship Id="rId7" Type="http://schemas.openxmlformats.org/officeDocument/2006/relationships/tags" Target="../tags/tag1241.xml"/><Relationship Id="rId6" Type="http://schemas.openxmlformats.org/officeDocument/2006/relationships/tags" Target="../tags/tag1240.xml"/><Relationship Id="rId5" Type="http://schemas.openxmlformats.org/officeDocument/2006/relationships/tags" Target="../tags/tag1239.xml"/><Relationship Id="rId4" Type="http://schemas.openxmlformats.org/officeDocument/2006/relationships/tags" Target="../tags/tag1238.xml"/><Relationship Id="rId32" Type="http://schemas.openxmlformats.org/officeDocument/2006/relationships/slideLayout" Target="../slideLayouts/slideLayout15.xml"/><Relationship Id="rId31" Type="http://schemas.openxmlformats.org/officeDocument/2006/relationships/tags" Target="../tags/tag1265.xml"/><Relationship Id="rId30" Type="http://schemas.openxmlformats.org/officeDocument/2006/relationships/tags" Target="../tags/tag1264.xml"/><Relationship Id="rId3" Type="http://schemas.openxmlformats.org/officeDocument/2006/relationships/tags" Target="../tags/tag1237.xml"/><Relationship Id="rId29" Type="http://schemas.openxmlformats.org/officeDocument/2006/relationships/tags" Target="../tags/tag1263.xml"/><Relationship Id="rId28" Type="http://schemas.openxmlformats.org/officeDocument/2006/relationships/tags" Target="../tags/tag1262.xml"/><Relationship Id="rId27" Type="http://schemas.openxmlformats.org/officeDocument/2006/relationships/tags" Target="../tags/tag1261.xml"/><Relationship Id="rId26" Type="http://schemas.openxmlformats.org/officeDocument/2006/relationships/tags" Target="../tags/tag1260.xml"/><Relationship Id="rId25" Type="http://schemas.openxmlformats.org/officeDocument/2006/relationships/tags" Target="../tags/tag1259.xml"/><Relationship Id="rId24" Type="http://schemas.openxmlformats.org/officeDocument/2006/relationships/tags" Target="../tags/tag1258.xml"/><Relationship Id="rId23" Type="http://schemas.openxmlformats.org/officeDocument/2006/relationships/tags" Target="../tags/tag1257.xml"/><Relationship Id="rId22" Type="http://schemas.openxmlformats.org/officeDocument/2006/relationships/tags" Target="../tags/tag1256.xml"/><Relationship Id="rId21" Type="http://schemas.openxmlformats.org/officeDocument/2006/relationships/tags" Target="../tags/tag1255.xml"/><Relationship Id="rId20" Type="http://schemas.openxmlformats.org/officeDocument/2006/relationships/tags" Target="../tags/tag1254.xml"/><Relationship Id="rId2" Type="http://schemas.openxmlformats.org/officeDocument/2006/relationships/tags" Target="../tags/tag1236.xml"/><Relationship Id="rId19" Type="http://schemas.openxmlformats.org/officeDocument/2006/relationships/tags" Target="../tags/tag1253.xml"/><Relationship Id="rId18" Type="http://schemas.openxmlformats.org/officeDocument/2006/relationships/tags" Target="../tags/tag1252.xml"/><Relationship Id="rId17" Type="http://schemas.openxmlformats.org/officeDocument/2006/relationships/tags" Target="../tags/tag1251.xml"/><Relationship Id="rId16" Type="http://schemas.openxmlformats.org/officeDocument/2006/relationships/tags" Target="../tags/tag1250.xml"/><Relationship Id="rId15" Type="http://schemas.openxmlformats.org/officeDocument/2006/relationships/tags" Target="../tags/tag1249.xml"/><Relationship Id="rId14" Type="http://schemas.openxmlformats.org/officeDocument/2006/relationships/tags" Target="../tags/tag1248.xml"/><Relationship Id="rId13" Type="http://schemas.openxmlformats.org/officeDocument/2006/relationships/tags" Target="../tags/tag1247.xml"/><Relationship Id="rId12" Type="http://schemas.openxmlformats.org/officeDocument/2006/relationships/tags" Target="../tags/tag1246.xml"/><Relationship Id="rId11" Type="http://schemas.openxmlformats.org/officeDocument/2006/relationships/tags" Target="../tags/tag1245.xml"/><Relationship Id="rId10" Type="http://schemas.openxmlformats.org/officeDocument/2006/relationships/tags" Target="../tags/tag1244.xml"/><Relationship Id="rId1" Type="http://schemas.openxmlformats.org/officeDocument/2006/relationships/tags" Target="../tags/tag123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274.xml"/><Relationship Id="rId8" Type="http://schemas.openxmlformats.org/officeDocument/2006/relationships/tags" Target="../tags/tag1273.xml"/><Relationship Id="rId7" Type="http://schemas.openxmlformats.org/officeDocument/2006/relationships/tags" Target="../tags/tag1272.xml"/><Relationship Id="rId6" Type="http://schemas.openxmlformats.org/officeDocument/2006/relationships/tags" Target="../tags/tag1271.xml"/><Relationship Id="rId5" Type="http://schemas.openxmlformats.org/officeDocument/2006/relationships/tags" Target="../tags/tag1270.xml"/><Relationship Id="rId4" Type="http://schemas.openxmlformats.org/officeDocument/2006/relationships/tags" Target="../tags/tag1269.xml"/><Relationship Id="rId3" Type="http://schemas.openxmlformats.org/officeDocument/2006/relationships/tags" Target="../tags/tag1268.xml"/><Relationship Id="rId2" Type="http://schemas.openxmlformats.org/officeDocument/2006/relationships/tags" Target="../tags/tag1267.xml"/><Relationship Id="rId11" Type="http://schemas.openxmlformats.org/officeDocument/2006/relationships/slideLayout" Target="../slideLayouts/slideLayout15.xml"/><Relationship Id="rId10" Type="http://schemas.openxmlformats.org/officeDocument/2006/relationships/tags" Target="../tags/tag1275.xml"/><Relationship Id="rId1" Type="http://schemas.openxmlformats.org/officeDocument/2006/relationships/tags" Target="../tags/tag126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284.xml"/><Relationship Id="rId8" Type="http://schemas.openxmlformats.org/officeDocument/2006/relationships/tags" Target="../tags/tag1283.xml"/><Relationship Id="rId7" Type="http://schemas.openxmlformats.org/officeDocument/2006/relationships/tags" Target="../tags/tag1282.xml"/><Relationship Id="rId6" Type="http://schemas.openxmlformats.org/officeDocument/2006/relationships/tags" Target="../tags/tag1281.xml"/><Relationship Id="rId5" Type="http://schemas.openxmlformats.org/officeDocument/2006/relationships/tags" Target="../tags/tag1280.xml"/><Relationship Id="rId4" Type="http://schemas.openxmlformats.org/officeDocument/2006/relationships/tags" Target="../tags/tag1279.xml"/><Relationship Id="rId3" Type="http://schemas.openxmlformats.org/officeDocument/2006/relationships/tags" Target="../tags/tag1278.xml"/><Relationship Id="rId23" Type="http://schemas.openxmlformats.org/officeDocument/2006/relationships/slideLayout" Target="../slideLayouts/slideLayout15.xml"/><Relationship Id="rId22" Type="http://schemas.openxmlformats.org/officeDocument/2006/relationships/tags" Target="../tags/tag1297.xml"/><Relationship Id="rId21" Type="http://schemas.openxmlformats.org/officeDocument/2006/relationships/tags" Target="../tags/tag1296.xml"/><Relationship Id="rId20" Type="http://schemas.openxmlformats.org/officeDocument/2006/relationships/tags" Target="../tags/tag1295.xml"/><Relationship Id="rId2" Type="http://schemas.openxmlformats.org/officeDocument/2006/relationships/tags" Target="../tags/tag1277.xml"/><Relationship Id="rId19" Type="http://schemas.openxmlformats.org/officeDocument/2006/relationships/tags" Target="../tags/tag1294.xml"/><Relationship Id="rId18" Type="http://schemas.openxmlformats.org/officeDocument/2006/relationships/tags" Target="../tags/tag1293.xml"/><Relationship Id="rId17" Type="http://schemas.openxmlformats.org/officeDocument/2006/relationships/tags" Target="../tags/tag1292.xml"/><Relationship Id="rId16" Type="http://schemas.openxmlformats.org/officeDocument/2006/relationships/tags" Target="../tags/tag1291.xml"/><Relationship Id="rId15" Type="http://schemas.openxmlformats.org/officeDocument/2006/relationships/tags" Target="../tags/tag1290.xml"/><Relationship Id="rId14" Type="http://schemas.openxmlformats.org/officeDocument/2006/relationships/tags" Target="../tags/tag1289.xml"/><Relationship Id="rId13" Type="http://schemas.openxmlformats.org/officeDocument/2006/relationships/tags" Target="../tags/tag1288.xml"/><Relationship Id="rId12" Type="http://schemas.openxmlformats.org/officeDocument/2006/relationships/tags" Target="../tags/tag1287.xml"/><Relationship Id="rId11" Type="http://schemas.openxmlformats.org/officeDocument/2006/relationships/tags" Target="../tags/tag1286.xml"/><Relationship Id="rId10" Type="http://schemas.openxmlformats.org/officeDocument/2006/relationships/tags" Target="../tags/tag1285.xml"/><Relationship Id="rId1" Type="http://schemas.openxmlformats.org/officeDocument/2006/relationships/tags" Target="../tags/tag127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0.xml"/><Relationship Id="rId3" Type="http://schemas.openxmlformats.org/officeDocument/2006/relationships/tags" Target="../tags/tag1300.xml"/><Relationship Id="rId2" Type="http://schemas.openxmlformats.org/officeDocument/2006/relationships/tags" Target="../tags/tag1299.xml"/><Relationship Id="rId1" Type="http://schemas.openxmlformats.org/officeDocument/2006/relationships/tags" Target="../tags/tag129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309.xml"/><Relationship Id="rId8" Type="http://schemas.openxmlformats.org/officeDocument/2006/relationships/tags" Target="../tags/tag1308.xml"/><Relationship Id="rId7" Type="http://schemas.openxmlformats.org/officeDocument/2006/relationships/tags" Target="../tags/tag1307.xml"/><Relationship Id="rId6" Type="http://schemas.openxmlformats.org/officeDocument/2006/relationships/tags" Target="../tags/tag1306.xml"/><Relationship Id="rId5" Type="http://schemas.openxmlformats.org/officeDocument/2006/relationships/tags" Target="../tags/tag1305.xml"/><Relationship Id="rId4" Type="http://schemas.openxmlformats.org/officeDocument/2006/relationships/tags" Target="../tags/tag1304.xml"/><Relationship Id="rId32" Type="http://schemas.openxmlformats.org/officeDocument/2006/relationships/slideLayout" Target="../slideLayouts/slideLayout15.xml"/><Relationship Id="rId31" Type="http://schemas.openxmlformats.org/officeDocument/2006/relationships/tags" Target="../tags/tag1331.xml"/><Relationship Id="rId30" Type="http://schemas.openxmlformats.org/officeDocument/2006/relationships/tags" Target="../tags/tag1330.xml"/><Relationship Id="rId3" Type="http://schemas.openxmlformats.org/officeDocument/2006/relationships/tags" Target="../tags/tag1303.xml"/><Relationship Id="rId29" Type="http://schemas.openxmlformats.org/officeDocument/2006/relationships/tags" Target="../tags/tag1329.xml"/><Relationship Id="rId28" Type="http://schemas.openxmlformats.org/officeDocument/2006/relationships/tags" Target="../tags/tag1328.xml"/><Relationship Id="rId27" Type="http://schemas.openxmlformats.org/officeDocument/2006/relationships/tags" Target="../tags/tag1327.xml"/><Relationship Id="rId26" Type="http://schemas.openxmlformats.org/officeDocument/2006/relationships/tags" Target="../tags/tag1326.xml"/><Relationship Id="rId25" Type="http://schemas.openxmlformats.org/officeDocument/2006/relationships/tags" Target="../tags/tag1325.xml"/><Relationship Id="rId24" Type="http://schemas.openxmlformats.org/officeDocument/2006/relationships/tags" Target="../tags/tag1324.xml"/><Relationship Id="rId23" Type="http://schemas.openxmlformats.org/officeDocument/2006/relationships/tags" Target="../tags/tag1323.xml"/><Relationship Id="rId22" Type="http://schemas.openxmlformats.org/officeDocument/2006/relationships/tags" Target="../tags/tag1322.xml"/><Relationship Id="rId21" Type="http://schemas.openxmlformats.org/officeDocument/2006/relationships/tags" Target="../tags/tag1321.xml"/><Relationship Id="rId20" Type="http://schemas.openxmlformats.org/officeDocument/2006/relationships/tags" Target="../tags/tag1320.xml"/><Relationship Id="rId2" Type="http://schemas.openxmlformats.org/officeDocument/2006/relationships/tags" Target="../tags/tag1302.xml"/><Relationship Id="rId19" Type="http://schemas.openxmlformats.org/officeDocument/2006/relationships/tags" Target="../tags/tag1319.xml"/><Relationship Id="rId18" Type="http://schemas.openxmlformats.org/officeDocument/2006/relationships/tags" Target="../tags/tag1318.xml"/><Relationship Id="rId17" Type="http://schemas.openxmlformats.org/officeDocument/2006/relationships/tags" Target="../tags/tag1317.xml"/><Relationship Id="rId16" Type="http://schemas.openxmlformats.org/officeDocument/2006/relationships/tags" Target="../tags/tag1316.xml"/><Relationship Id="rId15" Type="http://schemas.openxmlformats.org/officeDocument/2006/relationships/tags" Target="../tags/tag1315.xml"/><Relationship Id="rId14" Type="http://schemas.openxmlformats.org/officeDocument/2006/relationships/tags" Target="../tags/tag1314.xml"/><Relationship Id="rId13" Type="http://schemas.openxmlformats.org/officeDocument/2006/relationships/tags" Target="../tags/tag1313.xml"/><Relationship Id="rId12" Type="http://schemas.openxmlformats.org/officeDocument/2006/relationships/tags" Target="../tags/tag1312.xml"/><Relationship Id="rId11" Type="http://schemas.openxmlformats.org/officeDocument/2006/relationships/tags" Target="../tags/tag1311.xml"/><Relationship Id="rId10" Type="http://schemas.openxmlformats.org/officeDocument/2006/relationships/tags" Target="../tags/tag1310.xml"/><Relationship Id="rId1" Type="http://schemas.openxmlformats.org/officeDocument/2006/relationships/tags" Target="../tags/tag130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340.xml"/><Relationship Id="rId8" Type="http://schemas.openxmlformats.org/officeDocument/2006/relationships/tags" Target="../tags/tag1339.xml"/><Relationship Id="rId7" Type="http://schemas.openxmlformats.org/officeDocument/2006/relationships/tags" Target="../tags/tag1338.xml"/><Relationship Id="rId6" Type="http://schemas.openxmlformats.org/officeDocument/2006/relationships/tags" Target="../tags/tag1337.xml"/><Relationship Id="rId5" Type="http://schemas.openxmlformats.org/officeDocument/2006/relationships/tags" Target="../tags/tag1336.xml"/><Relationship Id="rId4" Type="http://schemas.openxmlformats.org/officeDocument/2006/relationships/tags" Target="../tags/tag1335.xml"/><Relationship Id="rId3" Type="http://schemas.openxmlformats.org/officeDocument/2006/relationships/tags" Target="../tags/tag1334.xml"/><Relationship Id="rId23" Type="http://schemas.openxmlformats.org/officeDocument/2006/relationships/slideLayout" Target="../slideLayouts/slideLayout15.xml"/><Relationship Id="rId22" Type="http://schemas.openxmlformats.org/officeDocument/2006/relationships/tags" Target="../tags/tag1353.xml"/><Relationship Id="rId21" Type="http://schemas.openxmlformats.org/officeDocument/2006/relationships/tags" Target="../tags/tag1352.xml"/><Relationship Id="rId20" Type="http://schemas.openxmlformats.org/officeDocument/2006/relationships/tags" Target="../tags/tag1351.xml"/><Relationship Id="rId2" Type="http://schemas.openxmlformats.org/officeDocument/2006/relationships/tags" Target="../tags/tag1333.xml"/><Relationship Id="rId19" Type="http://schemas.openxmlformats.org/officeDocument/2006/relationships/tags" Target="../tags/tag1350.xml"/><Relationship Id="rId18" Type="http://schemas.openxmlformats.org/officeDocument/2006/relationships/tags" Target="../tags/tag1349.xml"/><Relationship Id="rId17" Type="http://schemas.openxmlformats.org/officeDocument/2006/relationships/tags" Target="../tags/tag1348.xml"/><Relationship Id="rId16" Type="http://schemas.openxmlformats.org/officeDocument/2006/relationships/tags" Target="../tags/tag1347.xml"/><Relationship Id="rId15" Type="http://schemas.openxmlformats.org/officeDocument/2006/relationships/tags" Target="../tags/tag1346.xml"/><Relationship Id="rId14" Type="http://schemas.openxmlformats.org/officeDocument/2006/relationships/tags" Target="../tags/tag1345.xml"/><Relationship Id="rId13" Type="http://schemas.openxmlformats.org/officeDocument/2006/relationships/tags" Target="../tags/tag1344.xml"/><Relationship Id="rId12" Type="http://schemas.openxmlformats.org/officeDocument/2006/relationships/tags" Target="../tags/tag1343.xml"/><Relationship Id="rId11" Type="http://schemas.openxmlformats.org/officeDocument/2006/relationships/tags" Target="../tags/tag1342.xml"/><Relationship Id="rId10" Type="http://schemas.openxmlformats.org/officeDocument/2006/relationships/tags" Target="../tags/tag1341.xml"/><Relationship Id="rId1" Type="http://schemas.openxmlformats.org/officeDocument/2006/relationships/tags" Target="../tags/tag133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1356.xml"/><Relationship Id="rId2" Type="http://schemas.openxmlformats.org/officeDocument/2006/relationships/tags" Target="../tags/tag1355.xml"/><Relationship Id="rId1" Type="http://schemas.openxmlformats.org/officeDocument/2006/relationships/tags" Target="../tags/tag135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tags" Target="../tags/tag977.xml"/><Relationship Id="rId2" Type="http://schemas.openxmlformats.org/officeDocument/2006/relationships/tags" Target="../tags/tag976.xml"/><Relationship Id="rId1" Type="http://schemas.openxmlformats.org/officeDocument/2006/relationships/tags" Target="../tags/tag97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6.xml"/><Relationship Id="rId8" Type="http://schemas.openxmlformats.org/officeDocument/2006/relationships/tags" Target="../tags/tag985.xml"/><Relationship Id="rId7" Type="http://schemas.openxmlformats.org/officeDocument/2006/relationships/tags" Target="../tags/tag984.xml"/><Relationship Id="rId6" Type="http://schemas.openxmlformats.org/officeDocument/2006/relationships/tags" Target="../tags/tag983.xml"/><Relationship Id="rId5" Type="http://schemas.openxmlformats.org/officeDocument/2006/relationships/tags" Target="../tags/tag982.xml"/><Relationship Id="rId4" Type="http://schemas.openxmlformats.org/officeDocument/2006/relationships/tags" Target="../tags/tag981.xml"/><Relationship Id="rId3" Type="http://schemas.openxmlformats.org/officeDocument/2006/relationships/tags" Target="../tags/tag980.xml"/><Relationship Id="rId2" Type="http://schemas.openxmlformats.org/officeDocument/2006/relationships/tags" Target="../tags/tag979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991.xml"/><Relationship Id="rId13" Type="http://schemas.openxmlformats.org/officeDocument/2006/relationships/tags" Target="../tags/tag990.xml"/><Relationship Id="rId12" Type="http://schemas.openxmlformats.org/officeDocument/2006/relationships/tags" Target="../tags/tag989.xml"/><Relationship Id="rId11" Type="http://schemas.openxmlformats.org/officeDocument/2006/relationships/tags" Target="../tags/tag988.xml"/><Relationship Id="rId10" Type="http://schemas.openxmlformats.org/officeDocument/2006/relationships/tags" Target="../tags/tag987.xml"/><Relationship Id="rId1" Type="http://schemas.openxmlformats.org/officeDocument/2006/relationships/tags" Target="../tags/tag97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00.xml"/><Relationship Id="rId8" Type="http://schemas.openxmlformats.org/officeDocument/2006/relationships/tags" Target="../tags/tag999.xml"/><Relationship Id="rId7" Type="http://schemas.openxmlformats.org/officeDocument/2006/relationships/tags" Target="../tags/tag998.xml"/><Relationship Id="rId6" Type="http://schemas.openxmlformats.org/officeDocument/2006/relationships/tags" Target="../tags/tag997.xml"/><Relationship Id="rId5" Type="http://schemas.openxmlformats.org/officeDocument/2006/relationships/tags" Target="../tags/tag996.xml"/><Relationship Id="rId4" Type="http://schemas.openxmlformats.org/officeDocument/2006/relationships/tags" Target="../tags/tag995.xml"/><Relationship Id="rId32" Type="http://schemas.openxmlformats.org/officeDocument/2006/relationships/slideLayout" Target="../slideLayouts/slideLayout15.xml"/><Relationship Id="rId31" Type="http://schemas.openxmlformats.org/officeDocument/2006/relationships/tags" Target="../tags/tag1022.xml"/><Relationship Id="rId30" Type="http://schemas.openxmlformats.org/officeDocument/2006/relationships/tags" Target="../tags/tag1021.xml"/><Relationship Id="rId3" Type="http://schemas.openxmlformats.org/officeDocument/2006/relationships/tags" Target="../tags/tag994.xml"/><Relationship Id="rId29" Type="http://schemas.openxmlformats.org/officeDocument/2006/relationships/tags" Target="../tags/tag1020.xml"/><Relationship Id="rId28" Type="http://schemas.openxmlformats.org/officeDocument/2006/relationships/tags" Target="../tags/tag1019.xml"/><Relationship Id="rId27" Type="http://schemas.openxmlformats.org/officeDocument/2006/relationships/tags" Target="../tags/tag1018.xml"/><Relationship Id="rId26" Type="http://schemas.openxmlformats.org/officeDocument/2006/relationships/tags" Target="../tags/tag1017.xml"/><Relationship Id="rId25" Type="http://schemas.openxmlformats.org/officeDocument/2006/relationships/tags" Target="../tags/tag1016.xml"/><Relationship Id="rId24" Type="http://schemas.openxmlformats.org/officeDocument/2006/relationships/tags" Target="../tags/tag1015.xml"/><Relationship Id="rId23" Type="http://schemas.openxmlformats.org/officeDocument/2006/relationships/tags" Target="../tags/tag1014.xml"/><Relationship Id="rId22" Type="http://schemas.openxmlformats.org/officeDocument/2006/relationships/tags" Target="../tags/tag1013.xml"/><Relationship Id="rId21" Type="http://schemas.openxmlformats.org/officeDocument/2006/relationships/tags" Target="../tags/tag1012.xml"/><Relationship Id="rId20" Type="http://schemas.openxmlformats.org/officeDocument/2006/relationships/tags" Target="../tags/tag1011.xml"/><Relationship Id="rId2" Type="http://schemas.openxmlformats.org/officeDocument/2006/relationships/tags" Target="../tags/tag993.xml"/><Relationship Id="rId19" Type="http://schemas.openxmlformats.org/officeDocument/2006/relationships/tags" Target="../tags/tag1010.xml"/><Relationship Id="rId18" Type="http://schemas.openxmlformats.org/officeDocument/2006/relationships/tags" Target="../tags/tag1009.xml"/><Relationship Id="rId17" Type="http://schemas.openxmlformats.org/officeDocument/2006/relationships/tags" Target="../tags/tag1008.xml"/><Relationship Id="rId16" Type="http://schemas.openxmlformats.org/officeDocument/2006/relationships/tags" Target="../tags/tag1007.xml"/><Relationship Id="rId15" Type="http://schemas.openxmlformats.org/officeDocument/2006/relationships/tags" Target="../tags/tag1006.xml"/><Relationship Id="rId14" Type="http://schemas.openxmlformats.org/officeDocument/2006/relationships/tags" Target="../tags/tag1005.xml"/><Relationship Id="rId13" Type="http://schemas.openxmlformats.org/officeDocument/2006/relationships/tags" Target="../tags/tag1004.xml"/><Relationship Id="rId12" Type="http://schemas.openxmlformats.org/officeDocument/2006/relationships/tags" Target="../tags/tag1003.xml"/><Relationship Id="rId11" Type="http://schemas.openxmlformats.org/officeDocument/2006/relationships/tags" Target="../tags/tag1002.xml"/><Relationship Id="rId10" Type="http://schemas.openxmlformats.org/officeDocument/2006/relationships/tags" Target="../tags/tag1001.xml"/><Relationship Id="rId1" Type="http://schemas.openxmlformats.org/officeDocument/2006/relationships/tags" Target="../tags/tag99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31.xml"/><Relationship Id="rId8" Type="http://schemas.openxmlformats.org/officeDocument/2006/relationships/tags" Target="../tags/tag1030.xml"/><Relationship Id="rId7" Type="http://schemas.openxmlformats.org/officeDocument/2006/relationships/tags" Target="../tags/tag1029.xml"/><Relationship Id="rId6" Type="http://schemas.openxmlformats.org/officeDocument/2006/relationships/tags" Target="../tags/tag1028.xml"/><Relationship Id="rId5" Type="http://schemas.openxmlformats.org/officeDocument/2006/relationships/tags" Target="../tags/tag1027.xml"/><Relationship Id="rId4" Type="http://schemas.openxmlformats.org/officeDocument/2006/relationships/tags" Target="../tags/tag1026.xml"/><Relationship Id="rId3" Type="http://schemas.openxmlformats.org/officeDocument/2006/relationships/tags" Target="../tags/tag1025.xml"/><Relationship Id="rId23" Type="http://schemas.openxmlformats.org/officeDocument/2006/relationships/slideLayout" Target="../slideLayouts/slideLayout15.xml"/><Relationship Id="rId22" Type="http://schemas.openxmlformats.org/officeDocument/2006/relationships/tags" Target="../tags/tag1044.xml"/><Relationship Id="rId21" Type="http://schemas.openxmlformats.org/officeDocument/2006/relationships/tags" Target="../tags/tag1043.xml"/><Relationship Id="rId20" Type="http://schemas.openxmlformats.org/officeDocument/2006/relationships/tags" Target="../tags/tag1042.xml"/><Relationship Id="rId2" Type="http://schemas.openxmlformats.org/officeDocument/2006/relationships/tags" Target="../tags/tag1024.xml"/><Relationship Id="rId19" Type="http://schemas.openxmlformats.org/officeDocument/2006/relationships/tags" Target="../tags/tag1041.xml"/><Relationship Id="rId18" Type="http://schemas.openxmlformats.org/officeDocument/2006/relationships/tags" Target="../tags/tag1040.xml"/><Relationship Id="rId17" Type="http://schemas.openxmlformats.org/officeDocument/2006/relationships/tags" Target="../tags/tag1039.xml"/><Relationship Id="rId16" Type="http://schemas.openxmlformats.org/officeDocument/2006/relationships/tags" Target="../tags/tag1038.xml"/><Relationship Id="rId15" Type="http://schemas.openxmlformats.org/officeDocument/2006/relationships/tags" Target="../tags/tag1037.xml"/><Relationship Id="rId14" Type="http://schemas.openxmlformats.org/officeDocument/2006/relationships/tags" Target="../tags/tag1036.xml"/><Relationship Id="rId13" Type="http://schemas.openxmlformats.org/officeDocument/2006/relationships/tags" Target="../tags/tag1035.xml"/><Relationship Id="rId12" Type="http://schemas.openxmlformats.org/officeDocument/2006/relationships/tags" Target="../tags/tag1034.xml"/><Relationship Id="rId11" Type="http://schemas.openxmlformats.org/officeDocument/2006/relationships/tags" Target="../tags/tag1033.xml"/><Relationship Id="rId10" Type="http://schemas.openxmlformats.org/officeDocument/2006/relationships/tags" Target="../tags/tag1032.xml"/><Relationship Id="rId1" Type="http://schemas.openxmlformats.org/officeDocument/2006/relationships/tags" Target="../tags/tag10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53.xml"/><Relationship Id="rId8" Type="http://schemas.openxmlformats.org/officeDocument/2006/relationships/tags" Target="../tags/tag1052.xml"/><Relationship Id="rId7" Type="http://schemas.openxmlformats.org/officeDocument/2006/relationships/tags" Target="../tags/tag1051.xml"/><Relationship Id="rId6" Type="http://schemas.openxmlformats.org/officeDocument/2006/relationships/tags" Target="../tags/tag1050.xml"/><Relationship Id="rId5" Type="http://schemas.openxmlformats.org/officeDocument/2006/relationships/tags" Target="../tags/tag1049.xml"/><Relationship Id="rId4" Type="http://schemas.openxmlformats.org/officeDocument/2006/relationships/tags" Target="../tags/tag1048.xml"/><Relationship Id="rId32" Type="http://schemas.openxmlformats.org/officeDocument/2006/relationships/slideLayout" Target="../slideLayouts/slideLayout15.xml"/><Relationship Id="rId31" Type="http://schemas.openxmlformats.org/officeDocument/2006/relationships/tags" Target="../tags/tag1075.xml"/><Relationship Id="rId30" Type="http://schemas.openxmlformats.org/officeDocument/2006/relationships/tags" Target="../tags/tag1074.xml"/><Relationship Id="rId3" Type="http://schemas.openxmlformats.org/officeDocument/2006/relationships/tags" Target="../tags/tag1047.xml"/><Relationship Id="rId29" Type="http://schemas.openxmlformats.org/officeDocument/2006/relationships/tags" Target="../tags/tag1073.xml"/><Relationship Id="rId28" Type="http://schemas.openxmlformats.org/officeDocument/2006/relationships/tags" Target="../tags/tag1072.xml"/><Relationship Id="rId27" Type="http://schemas.openxmlformats.org/officeDocument/2006/relationships/tags" Target="../tags/tag1071.xml"/><Relationship Id="rId26" Type="http://schemas.openxmlformats.org/officeDocument/2006/relationships/tags" Target="../tags/tag1070.xml"/><Relationship Id="rId25" Type="http://schemas.openxmlformats.org/officeDocument/2006/relationships/tags" Target="../tags/tag1069.xml"/><Relationship Id="rId24" Type="http://schemas.openxmlformats.org/officeDocument/2006/relationships/tags" Target="../tags/tag1068.xml"/><Relationship Id="rId23" Type="http://schemas.openxmlformats.org/officeDocument/2006/relationships/tags" Target="../tags/tag1067.xml"/><Relationship Id="rId22" Type="http://schemas.openxmlformats.org/officeDocument/2006/relationships/tags" Target="../tags/tag1066.xml"/><Relationship Id="rId21" Type="http://schemas.openxmlformats.org/officeDocument/2006/relationships/tags" Target="../tags/tag1065.xml"/><Relationship Id="rId20" Type="http://schemas.openxmlformats.org/officeDocument/2006/relationships/tags" Target="../tags/tag1064.xml"/><Relationship Id="rId2" Type="http://schemas.openxmlformats.org/officeDocument/2006/relationships/tags" Target="../tags/tag1046.xml"/><Relationship Id="rId19" Type="http://schemas.openxmlformats.org/officeDocument/2006/relationships/tags" Target="../tags/tag1063.xml"/><Relationship Id="rId18" Type="http://schemas.openxmlformats.org/officeDocument/2006/relationships/tags" Target="../tags/tag1062.xml"/><Relationship Id="rId17" Type="http://schemas.openxmlformats.org/officeDocument/2006/relationships/tags" Target="../tags/tag1061.xml"/><Relationship Id="rId16" Type="http://schemas.openxmlformats.org/officeDocument/2006/relationships/tags" Target="../tags/tag1060.xml"/><Relationship Id="rId15" Type="http://schemas.openxmlformats.org/officeDocument/2006/relationships/tags" Target="../tags/tag1059.xml"/><Relationship Id="rId14" Type="http://schemas.openxmlformats.org/officeDocument/2006/relationships/tags" Target="../tags/tag1058.xml"/><Relationship Id="rId13" Type="http://schemas.openxmlformats.org/officeDocument/2006/relationships/tags" Target="../tags/tag1057.xml"/><Relationship Id="rId12" Type="http://schemas.openxmlformats.org/officeDocument/2006/relationships/tags" Target="../tags/tag1056.xml"/><Relationship Id="rId11" Type="http://schemas.openxmlformats.org/officeDocument/2006/relationships/tags" Target="../tags/tag1055.xml"/><Relationship Id="rId10" Type="http://schemas.openxmlformats.org/officeDocument/2006/relationships/tags" Target="../tags/tag1054.xml"/><Relationship Id="rId1" Type="http://schemas.openxmlformats.org/officeDocument/2006/relationships/tags" Target="../tags/tag104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7.xml"/><Relationship Id="rId3" Type="http://schemas.openxmlformats.org/officeDocument/2006/relationships/tags" Target="../tags/tag1078.xml"/><Relationship Id="rId2" Type="http://schemas.openxmlformats.org/officeDocument/2006/relationships/tags" Target="../tags/tag1077.xml"/><Relationship Id="rId1" Type="http://schemas.openxmlformats.org/officeDocument/2006/relationships/tags" Target="../tags/tag107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87.xml"/><Relationship Id="rId8" Type="http://schemas.openxmlformats.org/officeDocument/2006/relationships/tags" Target="../tags/tag1086.xml"/><Relationship Id="rId7" Type="http://schemas.openxmlformats.org/officeDocument/2006/relationships/tags" Target="../tags/tag1085.xml"/><Relationship Id="rId6" Type="http://schemas.openxmlformats.org/officeDocument/2006/relationships/tags" Target="../tags/tag1084.xml"/><Relationship Id="rId5" Type="http://schemas.openxmlformats.org/officeDocument/2006/relationships/tags" Target="../tags/tag1083.xml"/><Relationship Id="rId4" Type="http://schemas.openxmlformats.org/officeDocument/2006/relationships/tags" Target="../tags/tag1082.xml"/><Relationship Id="rId3" Type="http://schemas.openxmlformats.org/officeDocument/2006/relationships/tags" Target="../tags/tag1081.xml"/><Relationship Id="rId2" Type="http://schemas.openxmlformats.org/officeDocument/2006/relationships/tags" Target="../tags/tag1080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092.xml"/><Relationship Id="rId13" Type="http://schemas.openxmlformats.org/officeDocument/2006/relationships/tags" Target="../tags/tag1091.xml"/><Relationship Id="rId12" Type="http://schemas.openxmlformats.org/officeDocument/2006/relationships/tags" Target="../tags/tag1090.xml"/><Relationship Id="rId11" Type="http://schemas.openxmlformats.org/officeDocument/2006/relationships/tags" Target="../tags/tag1089.xml"/><Relationship Id="rId10" Type="http://schemas.openxmlformats.org/officeDocument/2006/relationships/tags" Target="../tags/tag1088.xml"/><Relationship Id="rId1" Type="http://schemas.openxmlformats.org/officeDocument/2006/relationships/tags" Target="../tags/tag10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998220" y="4506595"/>
            <a:ext cx="2264410" cy="610870"/>
          </a:xfrm>
          <a:solidFill>
            <a:schemeClr val="accent6"/>
          </a:solidFill>
        </p:spPr>
        <p:txBody>
          <a:bodyPr/>
          <a:p>
            <a:r>
              <a:rPr lang="en-US" altLang="zh-CN">
                <a:solidFill>
                  <a:schemeClr val="lt1"/>
                </a:solidFill>
              </a:rPr>
              <a:t>ChatCity</a:t>
            </a:r>
            <a:r>
              <a:rPr>
                <a:solidFill>
                  <a:schemeClr val="lt1"/>
                </a:solidFill>
              </a:rPr>
              <a:t>课题组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98218" y="1918970"/>
            <a:ext cx="5935343" cy="8699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144000" tIns="72000" rIns="0" bIns="0" rtlCol="0" anchor="ctr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j-ea"/>
                <a:ea typeface="+mj-ea"/>
                <a:cs typeface="汉仪粗圆简" panose="02010600000101010101" charset="-122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kumimoji="0" lang="zh-CN" alt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lt1"/>
                </a:solidFill>
              </a:rPr>
              <a:t>ChatC</a:t>
            </a:r>
            <a:r>
              <a:rPr lang="en-US" altLang="zh-CN" dirty="0">
                <a:solidFill>
                  <a:schemeClr val="lt1"/>
                </a:solidFill>
              </a:rPr>
              <a:t>ity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998217" y="3007360"/>
            <a:ext cx="5935344" cy="998855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lt1">
                    <a:lumMod val="100000"/>
                  </a:schemeClr>
                </a:solidFill>
              </a:rPr>
              <a:t>中小智慧旅游城市解决方案</a:t>
            </a:r>
            <a:endParaRPr lang="zh-CN" altLang="en-US" sz="6000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消费市场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611886" y="1490400"/>
            <a:ext cx="9490524" cy="10434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83650" y="1490400"/>
            <a:ext cx="257380" cy="10434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83622" y="1580556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目标客户：面向旅游消费者和旅游企业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611886" y="2729087"/>
            <a:ext cx="9490524" cy="104345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83650" y="2729087"/>
            <a:ext cx="257380" cy="104345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83622" y="2819243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解决方案：提供智慧旅游平台和营销服务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611886" y="3967774"/>
            <a:ext cx="9490524" cy="104345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3650" y="3967774"/>
            <a:ext cx="257380" cy="104345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83622" y="4057930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优势：为旅游消费者提供个性化推荐和优惠服务，为旅游企业提供数据分析和营销支持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611886" y="5205827"/>
            <a:ext cx="9490524" cy="104345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83650" y="5205827"/>
            <a:ext cx="257380" cy="104345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83622" y="5295982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案例：介绍成功案例，展示解决方案的实际效果和应用价值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积分兑换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1" name="任意多边形 20"/>
          <p:cNvSpPr/>
          <p:nvPr>
            <p:custDataLst>
              <p:tags r:id="rId2"/>
            </p:custDataLst>
          </p:nvPr>
        </p:nvSpPr>
        <p:spPr>
          <a:xfrm rot="2700000">
            <a:off x="1722571" y="1490400"/>
            <a:ext cx="1277112" cy="127933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 bwMode="auto">
          <a:xfrm>
            <a:off x="1368142" y="3219781"/>
            <a:ext cx="1986438" cy="30297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兑换方式：通过智慧旅游平台积分兑换景区门票、旅游产品等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4"/>
            </p:custDataLst>
          </p:nvPr>
        </p:nvSpPr>
        <p:spPr>
          <a:xfrm>
            <a:off x="1499676" y="2843970"/>
            <a:ext cx="1723029" cy="122017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5"/>
            </p:custDataLst>
          </p:nvPr>
        </p:nvSpPr>
        <p:spPr>
          <a:xfrm rot="5400000">
            <a:off x="4210703" y="1490400"/>
            <a:ext cx="1277112" cy="127933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 bwMode="auto">
          <a:xfrm>
            <a:off x="3855625" y="3219781"/>
            <a:ext cx="1986438" cy="30297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兑换范围：面向全国各地的景区、旅游产品、酒店等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>
            <a:off x="3987807" y="2843970"/>
            <a:ext cx="1723029" cy="122017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>
            <p:custDataLst>
              <p:tags r:id="rId8"/>
            </p:custDataLst>
          </p:nvPr>
        </p:nvSpPr>
        <p:spPr>
          <a:xfrm rot="18900000" flipH="1">
            <a:off x="6698186" y="1490400"/>
            <a:ext cx="1277112" cy="127933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 bwMode="auto">
          <a:xfrm>
            <a:off x="6343757" y="3219781"/>
            <a:ext cx="1986438" cy="30297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积分获取方式：通过登录、签到、分享、消费等获取积分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10"/>
            </p:custDataLst>
          </p:nvPr>
        </p:nvSpPr>
        <p:spPr>
          <a:xfrm>
            <a:off x="6474643" y="2843970"/>
            <a:ext cx="1723029" cy="122017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11"/>
            </p:custDataLst>
          </p:nvPr>
        </p:nvSpPr>
        <p:spPr>
          <a:xfrm rot="2700000" flipH="1" flipV="1">
            <a:off x="9185670" y="1490400"/>
            <a:ext cx="1277112" cy="1279331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 bwMode="auto">
          <a:xfrm>
            <a:off x="8831241" y="3219781"/>
            <a:ext cx="1986438" cy="30297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积分有效期：积分有效期为一年，过期清零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3"/>
            </p:custDataLst>
          </p:nvPr>
        </p:nvSpPr>
        <p:spPr>
          <a:xfrm>
            <a:off x="8962775" y="2843970"/>
            <a:ext cx="1723029" cy="122017"/>
          </a:xfrm>
          <a:prstGeom prst="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solidFill>
                <a:schemeClr val="lt1"/>
              </a:solidFill>
              <a:latin typeface="+mn-ea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智能垃圾桶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spc="150" dirty="0">
                <a:solidFill>
                  <a:schemeClr val="dk1"/>
                </a:solidFill>
                <a:latin typeface="+mn-ea"/>
                <a:sym typeface="+mn-ea"/>
              </a:rPr>
              <a:t>方案背景：随着城市化进程的加速，垃圾处理成为城市管理的一大难题</a:t>
            </a:r>
            <a:endParaRPr lang="zh-CN" altLang="en-US" sz="24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spc="150" dirty="0">
                <a:solidFill>
                  <a:schemeClr val="dk1"/>
                </a:solidFill>
                <a:latin typeface="+mn-ea"/>
                <a:sym typeface="+mn-ea"/>
              </a:rPr>
              <a:t>方案目标：实现垃圾分类、减量化和资源化利用</a:t>
            </a:r>
            <a:endParaRPr lang="zh-CN" altLang="en-US" sz="24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spc="150" dirty="0">
                <a:solidFill>
                  <a:schemeClr val="dk1"/>
                </a:solidFill>
                <a:latin typeface="+mn-ea"/>
                <a:sym typeface="+mn-ea"/>
              </a:rPr>
              <a:t>方案实施：设计智能垃圾桶，具备自动感应、分类、压缩等功能</a:t>
            </a:r>
            <a:endParaRPr lang="zh-CN" altLang="en-US" sz="24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400" spc="150" dirty="0">
                <a:solidFill>
                  <a:schemeClr val="dk1"/>
                </a:solidFill>
                <a:latin typeface="+mn-ea"/>
                <a:sym typeface="+mn-ea"/>
              </a:rPr>
              <a:t>方案效果：提高垃圾处理效率，减少环境污染，提升城市形象</a:t>
            </a:r>
            <a:endParaRPr lang="zh-CN" altLang="en-US" sz="24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海洋生态系统监测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1" name="五边形 30"/>
          <p:cNvSpPr/>
          <p:nvPr>
            <p:custDataLst>
              <p:tags r:id="rId2"/>
            </p:custDataLst>
          </p:nvPr>
        </p:nvSpPr>
        <p:spPr>
          <a:xfrm>
            <a:off x="608400" y="3293207"/>
            <a:ext cx="2907318" cy="1181787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3"/>
            </p:custDataLst>
          </p:nvPr>
        </p:nvSpPr>
        <p:spPr>
          <a:xfrm>
            <a:off x="3220492" y="3293207"/>
            <a:ext cx="2907318" cy="118178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4"/>
            </p:custDataLst>
          </p:nvPr>
        </p:nvSpPr>
        <p:spPr>
          <a:xfrm>
            <a:off x="8444676" y="3293207"/>
            <a:ext cx="2907318" cy="118178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5"/>
            </p:custDataLst>
          </p:nvPr>
        </p:nvSpPr>
        <p:spPr>
          <a:xfrm>
            <a:off x="5832584" y="3293207"/>
            <a:ext cx="2907318" cy="118178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159684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pc="15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监测方法：定点监测和移动监测相结合</a:t>
            </a:r>
            <a:endParaRPr lang="zh-CN" altLang="en-US" spc="15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08400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pc="150" dirty="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监测指标：水温、盐度、浊度等</a:t>
            </a:r>
            <a:endParaRPr lang="zh-CN" altLang="en-US" spc="150" dirty="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830821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pc="15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数据分析：对监测数据进行分析，评估海洋生态系统健康状况</a:t>
            </a:r>
            <a:endParaRPr lang="zh-CN" altLang="en-US" spc="15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8442032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pc="15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预警系统：建立预警系统，及时发现异常情况并采取措施</a:t>
            </a:r>
            <a:endParaRPr lang="zh-CN" altLang="en-US" spc="15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n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PART THREE</a:t>
            </a:r>
            <a:endParaRPr lang="zh-CN" altLang="en-US">
              <a:ln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技术支持</a:t>
            </a:r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重量检测建模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2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3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40000"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技术原理：基于物联网技术，通过传感器和数据分析实现重量检测建模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应用场景：智慧旅游城市解决方案中的物流管理和安全监控等领域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9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实现效果：实时监测物品的重量和数量，提高管理效率和安全性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1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6360000" algn="bl" rotWithShape="0">
              <a:schemeClr val="l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2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dk1"/>
                </a:solidFill>
                <a:uFillTx/>
                <a:latin typeface="+mn-ea"/>
                <a:sym typeface="+mn-ea"/>
              </a:rPr>
              <a:t>技术优势：精度高、稳定性好、可扩展性强</a:t>
            </a:r>
            <a:endParaRPr lang="zh-CN" altLang="en-US" sz="2000" spc="200" dirty="0">
              <a:solidFill>
                <a:schemeClr val="dk1"/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技术支持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423413" y="1571203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光伏传感器：利用光伏效应，将光能转化为电能，为智慧旅游城市提供稳定、可持续的能源供应。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8" name="任意多边形 17"/>
          <p:cNvSpPr/>
          <p:nvPr>
            <p:custDataLst>
              <p:tags r:id="rId3"/>
            </p:custDataLst>
          </p:nvPr>
        </p:nvSpPr>
        <p:spPr>
          <a:xfrm flipV="1">
            <a:off x="2345059" y="1490400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 flipH="1">
            <a:off x="8528509" y="2051122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2423413" y="2888532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物联网技术：通过物联网技术实现设备间的互联互通，提高智慧旅游城市的信息化水平。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30" name="任意多边形 29"/>
          <p:cNvSpPr/>
          <p:nvPr>
            <p:custDataLst>
              <p:tags r:id="rId6"/>
            </p:custDataLst>
          </p:nvPr>
        </p:nvSpPr>
        <p:spPr>
          <a:xfrm flipV="1">
            <a:off x="2345059" y="2807730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7"/>
            </p:custDataLst>
          </p:nvPr>
        </p:nvSpPr>
        <p:spPr>
          <a:xfrm flipH="1">
            <a:off x="8528509" y="3368452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423413" y="4205862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大数据分析：对旅游城市的相关数据进行分析，为决策者提供数据支持，优化资源配置。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8" name="任意多边形 7"/>
          <p:cNvSpPr/>
          <p:nvPr>
            <p:custDataLst>
              <p:tags r:id="rId9"/>
            </p:custDataLst>
          </p:nvPr>
        </p:nvSpPr>
        <p:spPr>
          <a:xfrm flipV="1">
            <a:off x="2345059" y="4125059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任意多边形 8"/>
          <p:cNvSpPr/>
          <p:nvPr>
            <p:custDataLst>
              <p:tags r:id="rId10"/>
            </p:custDataLst>
          </p:nvPr>
        </p:nvSpPr>
        <p:spPr>
          <a:xfrm flipH="1">
            <a:off x="8528509" y="4685781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2423413" y="5523191"/>
            <a:ext cx="7342439" cy="645606"/>
          </a:xfrm>
          <a:prstGeom prst="rect">
            <a:avLst/>
          </a:prstGeom>
          <a:solidFill>
            <a:schemeClr val="accent1">
              <a:alpha val="3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p>
            <a:pPr algn="l"/>
            <a:r>
              <a:rPr lang="zh-CN" altLang="en-US" spc="150" dirty="0">
                <a:solidFill>
                  <a:schemeClr val="dk1"/>
                </a:solidFill>
                <a:latin typeface="+mn-ea"/>
                <a:sym typeface="+mn-ea"/>
              </a:rPr>
              <a:t>云计算技术：通过云计算技术，实现数据的高效处理与存储，为智慧旅游城市提供强大的信息支撑。</a:t>
            </a:r>
            <a:endParaRPr lang="zh-CN" altLang="en-US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12"/>
            </p:custDataLst>
          </p:nvPr>
        </p:nvSpPr>
        <p:spPr>
          <a:xfrm flipV="1">
            <a:off x="2345059" y="5442389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任意多边形 13"/>
          <p:cNvSpPr/>
          <p:nvPr>
            <p:custDataLst>
              <p:tags r:id="rId13"/>
            </p:custDataLst>
          </p:nvPr>
        </p:nvSpPr>
        <p:spPr>
          <a:xfrm flipH="1">
            <a:off x="8528509" y="6003111"/>
            <a:ext cx="1313249" cy="247305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数据挖掘与分析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应用：旅游行业市场分析、消费者行为分析、旅游趋势预测等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优势：能够发现隐藏在数据中的规律和趋势，为决策提供科学依据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定义：从大量数据中提取有价值信息和知识的过程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技术：聚类分析、关联规则挖掘、决策树分析等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n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PART FOUR</a:t>
            </a:r>
            <a:endParaRPr lang="zh-CN" altLang="en-US">
              <a:ln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功能特点</a:t>
            </a:r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智能推荐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611886" y="1490400"/>
            <a:ext cx="9490524" cy="10434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83650" y="1490400"/>
            <a:ext cx="257380" cy="10434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83622" y="1580556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个性化推荐：根据用户兴趣和历史行为进行推荐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611886" y="2729087"/>
            <a:ext cx="9490524" cy="104345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83650" y="2729087"/>
            <a:ext cx="257380" cy="104345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83622" y="2819243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实时更新：根据实时数据和信息更新推荐内容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611886" y="3967774"/>
            <a:ext cx="9490524" cy="104345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3650" y="3967774"/>
            <a:ext cx="257380" cy="104345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83622" y="4057930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多种推荐方式：提供多种推荐方式，满足不同用户需求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611886" y="5205827"/>
            <a:ext cx="9490524" cy="104345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83650" y="5205827"/>
            <a:ext cx="257380" cy="104345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83622" y="5295982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dk1"/>
                </a:solidFill>
                <a:latin typeface="+mn-ea"/>
                <a:sym typeface="+mn-ea"/>
              </a:rPr>
              <a:t>持续优化：根据用户反馈和使用情况不断优化推荐算法</a:t>
            </a:r>
            <a:endParaRPr lang="zh-CN" altLang="en-US" sz="2000" spc="150" dirty="0">
              <a:solidFill>
                <a:schemeClr val="dk1"/>
              </a:solidFill>
              <a:latin typeface="+mn-ea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CONTENTS</a:t>
            </a:r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序号"/>
          <p:cNvSpPr txBox="1"/>
          <p:nvPr>
            <p:custDataLst>
              <p:tags r:id="rId2"/>
            </p:custDataLst>
          </p:nvPr>
        </p:nvSpPr>
        <p:spPr>
          <a:xfrm>
            <a:off x="5111115" y="1776095"/>
            <a:ext cx="2805430" cy="4502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r>
              <a:rPr lang="en-US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</a:rPr>
              <a:t>PART One</a:t>
            </a:r>
            <a:endParaRPr lang="en-US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</a:endParaRPr>
          </a:p>
        </p:txBody>
      </p:sp>
      <p:sp>
        <p:nvSpPr>
          <p:cNvPr id="50" name="标题"/>
          <p:cNvSpPr txBox="1"/>
          <p:nvPr>
            <p:custDataLst>
              <p:tags r:id="rId3"/>
            </p:custDataLst>
          </p:nvPr>
        </p:nvSpPr>
        <p:spPr>
          <a:xfrm>
            <a:off x="5111115" y="2194560"/>
            <a:ext cx="3052445" cy="94551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  <a:sym typeface="+mn-ea"/>
              </a:rPr>
              <a:t>方案目标</a:t>
            </a:r>
            <a:endParaRPr lang="zh-CN" altLang="en-US" sz="2800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  <a:sym typeface="+mn-ea"/>
            </a:endParaRPr>
          </a:p>
        </p:txBody>
      </p:sp>
      <p:sp>
        <p:nvSpPr>
          <p:cNvPr id="7" name="序号"/>
          <p:cNvSpPr txBox="1"/>
          <p:nvPr>
            <p:custDataLst>
              <p:tags r:id="rId4"/>
            </p:custDataLst>
          </p:nvPr>
        </p:nvSpPr>
        <p:spPr>
          <a:xfrm>
            <a:off x="8554085" y="1776095"/>
            <a:ext cx="2805430" cy="4502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r>
              <a:rPr lang="en-US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</a:rPr>
              <a:t>PART Two</a:t>
            </a:r>
            <a:endParaRPr lang="en-US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</a:endParaRPr>
          </a:p>
        </p:txBody>
      </p:sp>
      <p:sp>
        <p:nvSpPr>
          <p:cNvPr id="11" name="标题"/>
          <p:cNvSpPr txBox="1"/>
          <p:nvPr>
            <p:custDataLst>
              <p:tags r:id="rId5"/>
            </p:custDataLst>
          </p:nvPr>
        </p:nvSpPr>
        <p:spPr>
          <a:xfrm>
            <a:off x="8554085" y="2194560"/>
            <a:ext cx="3052445" cy="94551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  <a:sym typeface="+mn-ea"/>
              </a:rPr>
              <a:t>具体方案</a:t>
            </a:r>
            <a:endParaRPr lang="zh-CN" altLang="en-US" sz="2800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  <a:sym typeface="+mn-ea"/>
            </a:endParaRPr>
          </a:p>
        </p:txBody>
      </p:sp>
      <p:sp>
        <p:nvSpPr>
          <p:cNvPr id="15" name="序号"/>
          <p:cNvSpPr txBox="1"/>
          <p:nvPr>
            <p:custDataLst>
              <p:tags r:id="rId6"/>
            </p:custDataLst>
          </p:nvPr>
        </p:nvSpPr>
        <p:spPr>
          <a:xfrm>
            <a:off x="5111115" y="3225165"/>
            <a:ext cx="2805430" cy="4502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r>
              <a:rPr lang="en-US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</a:rPr>
              <a:t>PART Three</a:t>
            </a:r>
            <a:endParaRPr lang="en-US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7"/>
            </p:custDataLst>
          </p:nvPr>
        </p:nvSpPr>
        <p:spPr>
          <a:xfrm>
            <a:off x="5111115" y="3643630"/>
            <a:ext cx="3052445" cy="94551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  <a:sym typeface="+mn-ea"/>
              </a:rPr>
              <a:t>技术支持</a:t>
            </a:r>
            <a:endParaRPr lang="zh-CN" altLang="en-US" sz="2800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  <a:sym typeface="+mn-ea"/>
            </a:endParaRPr>
          </a:p>
        </p:txBody>
      </p:sp>
      <p:sp>
        <p:nvSpPr>
          <p:cNvPr id="18" name="序号"/>
          <p:cNvSpPr txBox="1"/>
          <p:nvPr>
            <p:custDataLst>
              <p:tags r:id="rId8"/>
            </p:custDataLst>
          </p:nvPr>
        </p:nvSpPr>
        <p:spPr>
          <a:xfrm>
            <a:off x="8554085" y="3225165"/>
            <a:ext cx="2805430" cy="4502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r>
              <a:rPr lang="en-US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</a:rPr>
              <a:t>PART Four</a:t>
            </a:r>
            <a:endParaRPr lang="en-US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</a:endParaRPr>
          </a:p>
        </p:txBody>
      </p:sp>
      <p:sp>
        <p:nvSpPr>
          <p:cNvPr id="19" name="标题"/>
          <p:cNvSpPr txBox="1"/>
          <p:nvPr>
            <p:custDataLst>
              <p:tags r:id="rId9"/>
            </p:custDataLst>
          </p:nvPr>
        </p:nvSpPr>
        <p:spPr>
          <a:xfrm>
            <a:off x="8554085" y="3643630"/>
            <a:ext cx="3052445" cy="94551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  <a:sym typeface="+mn-ea"/>
              </a:rPr>
              <a:t>功能特点</a:t>
            </a:r>
            <a:endParaRPr lang="zh-CN" altLang="en-US" sz="2800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  <a:sym typeface="+mn-ea"/>
            </a:endParaRPr>
          </a:p>
        </p:txBody>
      </p:sp>
      <p:sp>
        <p:nvSpPr>
          <p:cNvPr id="8" name="序号"/>
          <p:cNvSpPr txBox="1"/>
          <p:nvPr>
            <p:custDataLst>
              <p:tags r:id="rId10"/>
            </p:custDataLst>
          </p:nvPr>
        </p:nvSpPr>
        <p:spPr>
          <a:xfrm>
            <a:off x="5140325" y="4752975"/>
            <a:ext cx="2805430" cy="4502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r>
              <a:rPr lang="en-US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</a:rPr>
              <a:t>PART Five</a:t>
            </a:r>
            <a:endParaRPr lang="en-US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</a:endParaRPr>
          </a:p>
        </p:txBody>
      </p:sp>
      <p:sp>
        <p:nvSpPr>
          <p:cNvPr id="12" name="标题"/>
          <p:cNvSpPr txBox="1"/>
          <p:nvPr>
            <p:custDataLst>
              <p:tags r:id="rId11"/>
            </p:custDataLst>
          </p:nvPr>
        </p:nvSpPr>
        <p:spPr>
          <a:xfrm>
            <a:off x="5140325" y="5171440"/>
            <a:ext cx="3052445" cy="94551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lt1"/>
                </a:solidFill>
                <a:latin typeface="+mj-ea"/>
                <a:ea typeface="+mj-ea"/>
                <a:cs typeface="汉仪粗圆简" panose="02010600000101010101" charset="-122"/>
                <a:sym typeface="+mn-ea"/>
              </a:rPr>
              <a:t>扩展性</a:t>
            </a:r>
            <a:endParaRPr lang="zh-CN" altLang="en-US" sz="2800" dirty="0">
              <a:solidFill>
                <a:schemeClr val="lt1"/>
              </a:solidFill>
              <a:latin typeface="+mj-ea"/>
              <a:ea typeface="+mj-ea"/>
              <a:cs typeface="汉仪粗圆简" panose="02010600000101010101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实时导航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提供准确的实时路况信息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智能规划最佳路线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提供实时交通信息提示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导航软件支持多种语言</a:t>
            </a:r>
            <a:endParaRPr lang="zh-CN" altLang="en-US" sz="2000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虚拟导游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虚拟现实：通过虚拟现实技术，为游客提供沉浸式的旅游体验。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多种语言支持：支持多种语言，为来自不同地区的游客提供服务。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实时语音交互：为游客提供详细、准确的旅游信息。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智能推荐：根据游客的兴趣和历史行为，推荐旅游线路和景点。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ym typeface="+mn-ea"/>
              </a:rPr>
              <a:t>智能预订</a:t>
            </a:r>
            <a:endParaRPr>
              <a:sym typeface="+mn-ea"/>
            </a:endParaRPr>
          </a:p>
        </p:txBody>
      </p:sp>
      <p:sp>
        <p:nvSpPr>
          <p:cNvPr id="263" name="椭圆 262"/>
          <p:cNvSpPr/>
          <p:nvPr>
            <p:custDataLst>
              <p:tags r:id="rId2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3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4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5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6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7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8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9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10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1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2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3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4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5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6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7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8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9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20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1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2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3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5" name="图形 19"/>
          <p:cNvSpPr/>
          <p:nvPr>
            <p:custDataLst>
              <p:tags r:id="rId24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6" name="图形 27"/>
          <p:cNvSpPr/>
          <p:nvPr>
            <p:custDataLst>
              <p:tags r:id="rId25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7" name="任意多边形: 形状 286"/>
          <p:cNvSpPr/>
          <p:nvPr>
            <p:custDataLst>
              <p:tags r:id="rId26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solidFill>
            <a:schemeClr val="accent1"/>
          </a:soli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20" name="正文"/>
          <p:cNvSpPr txBox="1"/>
          <p:nvPr>
            <p:custDataLst>
              <p:tags r:id="rId27"/>
            </p:custDataLst>
          </p:nvPr>
        </p:nvSpPr>
        <p:spPr>
          <a:xfrm>
            <a:off x="608400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实现线上预订服务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8"/>
            </p:custDataLst>
          </p:nvPr>
        </p:nvSpPr>
        <p:spPr>
          <a:xfrm>
            <a:off x="9419575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提升旅游服务质量和客户体验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9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整合旅游资源，提高资源利用效率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30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提供多种预订方式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社交互动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1" name="五边形 30"/>
          <p:cNvSpPr/>
          <p:nvPr>
            <p:custDataLst>
              <p:tags r:id="rId2"/>
            </p:custDataLst>
          </p:nvPr>
        </p:nvSpPr>
        <p:spPr>
          <a:xfrm>
            <a:off x="608400" y="3293207"/>
            <a:ext cx="2907318" cy="1181787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algn="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3"/>
            </p:custDataLst>
          </p:nvPr>
        </p:nvSpPr>
        <p:spPr>
          <a:xfrm>
            <a:off x="3220492" y="3293207"/>
            <a:ext cx="2907318" cy="118178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4"/>
            </p:custDataLst>
          </p:nvPr>
        </p:nvSpPr>
        <p:spPr>
          <a:xfrm>
            <a:off x="8444676" y="3293207"/>
            <a:ext cx="2907318" cy="118178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5"/>
            </p:custDataLst>
          </p:nvPr>
        </p:nvSpPr>
        <p:spPr>
          <a:xfrm>
            <a:off x="5832584" y="3293207"/>
            <a:ext cx="2907318" cy="118178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solidFill>
                  <a:schemeClr val="lt1"/>
                </a:solidFill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solidFill>
                <a:schemeClr val="l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159684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游客与景区之间的互动</a:t>
            </a:r>
            <a:endParaRPr lang="zh-CN" altLang="en-US" sz="1400" spc="15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08400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游客与游客之间的互动</a:t>
            </a:r>
            <a:endParaRPr lang="zh-CN" altLang="en-US" sz="1400" spc="150" dirty="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830821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游客与旅游机构之间的互动</a:t>
            </a:r>
            <a:endParaRPr lang="zh-CN" altLang="en-US" sz="1400" spc="15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8442032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dk1"/>
                </a:solidFill>
                <a:effectLst/>
                <a:uFillTx/>
                <a:latin typeface="+mn-ea"/>
                <a:sym typeface="+mn-ea"/>
              </a:rPr>
              <a:t>游客与旅游服务商之间的互动</a:t>
            </a:r>
            <a:endParaRPr lang="zh-CN" altLang="en-US" sz="1400" spc="150">
              <a:solidFill>
                <a:schemeClr val="dk1"/>
              </a:solidFill>
              <a:effectLst/>
              <a:uFillTx/>
              <a:latin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数据决策支持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实时监控：对城市旅游数据进行实时监控和更新，确保数据准确可靠。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数据预测：通过数据挖掘和预测模型，对未来旅游趋势进行预测和分析，为决策者提供前瞻性参考。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数据可视化：将复杂的数据通过可视化图表进行展示，使决策者更直观地了解数据和分析结果。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数据分析：对收集到的数据进行深入分析，为决策者提供有价值的参考信息。</a:t>
            </a:r>
            <a:endParaRPr lang="zh-CN" altLang="en-US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n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PART FIVE</a:t>
            </a:r>
            <a:endParaRPr lang="zh-CN" altLang="en-US">
              <a:ln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扩展性</a:t>
            </a:r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ym typeface="+mn-ea"/>
              </a:rPr>
              <a:t>灵活扩展</a:t>
            </a:r>
            <a:endParaRPr>
              <a:sym typeface="+mn-ea"/>
            </a:endParaRPr>
          </a:p>
        </p:txBody>
      </p:sp>
      <p:sp>
        <p:nvSpPr>
          <p:cNvPr id="263" name="椭圆 262"/>
          <p:cNvSpPr/>
          <p:nvPr>
            <p:custDataLst>
              <p:tags r:id="rId2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3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4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5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6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7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8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9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10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1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2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3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4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5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6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7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8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9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20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1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2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3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5" name="图形 19"/>
          <p:cNvSpPr/>
          <p:nvPr>
            <p:custDataLst>
              <p:tags r:id="rId24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6" name="图形 27"/>
          <p:cNvSpPr/>
          <p:nvPr>
            <p:custDataLst>
              <p:tags r:id="rId25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7" name="任意多边形: 形状 286"/>
          <p:cNvSpPr/>
          <p:nvPr>
            <p:custDataLst>
              <p:tags r:id="rId26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solidFill>
            <a:schemeClr val="accent1"/>
          </a:soli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20" name="正文"/>
          <p:cNvSpPr txBox="1"/>
          <p:nvPr>
            <p:custDataLst>
              <p:tags r:id="rId27"/>
            </p:custDataLst>
          </p:nvPr>
        </p:nvSpPr>
        <p:spPr>
          <a:xfrm>
            <a:off x="255975" y="3830235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平台架构：采用模块化设计，方便扩展和升级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8"/>
            </p:custDataLst>
          </p:nvPr>
        </p:nvSpPr>
        <p:spPr>
          <a:xfrm>
            <a:off x="9864075" y="377372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云端支持：支持云计算平台，实现弹性扩展和按需付费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9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定制开发：根据客户需求进行定制开发，满足个性化需求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30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接口开放：提供开放的API接口，支持第三方应用集成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数据分析支持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收集旅游行业数据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提供定制化旅游解决方案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提升旅游行业的效率和效益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分析游客行为和偏好</a:t>
            </a:r>
            <a:endParaRPr lang="zh-CN" altLang="en-US" sz="2000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THANK YOU</a:t>
            </a:r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solidFill>
            <a:schemeClr val="accent6"/>
          </a:solidFill>
        </p:spPr>
        <p:txBody>
          <a:bodyPr/>
          <a:p>
            <a:r>
              <a:rPr lang="en-US" altLang="zh-CN">
                <a:solidFill>
                  <a:schemeClr val="lt1"/>
                </a:solidFill>
              </a:rPr>
              <a:t>ChatCity</a:t>
            </a:r>
            <a:r>
              <a:rPr>
                <a:solidFill>
                  <a:schemeClr val="lt1"/>
                </a:solidFill>
              </a:rPr>
              <a:t>课题组</a:t>
            </a:r>
            <a:endParaRPr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n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PART ONE</a:t>
            </a:r>
            <a:endParaRPr lang="zh-CN" altLang="en-US">
              <a:ln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方案目标</a:t>
            </a:r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促进智慧城市的发展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9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dk1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增强城市旅游竞争力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促进城市可持续发展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提升城市旅游形象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提高城市旅游服务水平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ym typeface="+mn-ea"/>
              </a:rPr>
              <a:t>连接旅游景点</a:t>
            </a:r>
            <a:endParaRPr>
              <a:sym typeface="+mn-ea"/>
            </a:endParaRPr>
          </a:p>
        </p:txBody>
      </p:sp>
      <p:sp>
        <p:nvSpPr>
          <p:cNvPr id="263" name="椭圆 262"/>
          <p:cNvSpPr/>
          <p:nvPr>
            <p:custDataLst>
              <p:tags r:id="rId2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3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4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5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6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7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8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9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10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1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2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3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4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5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6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7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8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9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20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1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2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3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5" name="图形 19"/>
          <p:cNvSpPr/>
          <p:nvPr>
            <p:custDataLst>
              <p:tags r:id="rId24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6" name="图形 27"/>
          <p:cNvSpPr/>
          <p:nvPr>
            <p:custDataLst>
              <p:tags r:id="rId25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7" name="任意多边形: 形状 286"/>
          <p:cNvSpPr/>
          <p:nvPr>
            <p:custDataLst>
              <p:tags r:id="rId26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solidFill>
            <a:schemeClr val="accent1"/>
          </a:soli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20" name="正文"/>
          <p:cNvSpPr txBox="1"/>
          <p:nvPr>
            <p:custDataLst>
              <p:tags r:id="rId27"/>
            </p:custDataLst>
          </p:nvPr>
        </p:nvSpPr>
        <p:spPr>
          <a:xfrm>
            <a:off x="608400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实现旅游景点的数字化和智能化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8"/>
            </p:custDataLst>
          </p:nvPr>
        </p:nvSpPr>
        <p:spPr>
          <a:xfrm>
            <a:off x="9419590" y="3789045"/>
            <a:ext cx="2515235" cy="808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增加旅游景点的知名度和美誉度，提升品牌形象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9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为旅游景点提供安全、舒适、便捷的游客体验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30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提高旅游景点的管理和运营效率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提供综合服务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满足政府需求，提供智慧旅游整体解决方案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满足游客需求，提供个性化、便捷的旅游服务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推动旅游产业升级，提升旅游城市形象与品牌</a:t>
            </a:r>
            <a:endParaRPr sz="2000" dirty="0" err="1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dk1"/>
                </a:solidFill>
                <a:latin typeface="+mn-ea"/>
                <a:ea typeface="+mn-ea"/>
                <a:cs typeface="+mn-ea"/>
                <a:sym typeface="+mn-lt"/>
              </a:rPr>
              <a:t>满足旅游企业需求，提供旅游信息化服务</a:t>
            </a:r>
            <a:endParaRPr lang="zh-CN" altLang="en-US" sz="2000" dirty="0">
              <a:solidFill>
                <a:schemeClr val="dk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ym typeface="+mn-ea"/>
              </a:rPr>
              <a:t>实时监控数据</a:t>
            </a:r>
            <a:endParaRPr>
              <a:sym typeface="+mn-ea"/>
            </a:endParaRPr>
          </a:p>
        </p:txBody>
      </p:sp>
      <p:sp>
        <p:nvSpPr>
          <p:cNvPr id="263" name="椭圆 262"/>
          <p:cNvSpPr/>
          <p:nvPr>
            <p:custDataLst>
              <p:tags r:id="rId2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3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4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5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6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7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8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9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10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1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2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3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4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5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6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7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8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9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20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1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2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3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5" name="图形 19"/>
          <p:cNvSpPr/>
          <p:nvPr>
            <p:custDataLst>
              <p:tags r:id="rId24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6" name="图形 27"/>
          <p:cNvSpPr/>
          <p:nvPr>
            <p:custDataLst>
              <p:tags r:id="rId25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7" name="任意多边形: 形状 286"/>
          <p:cNvSpPr/>
          <p:nvPr>
            <p:custDataLst>
              <p:tags r:id="rId26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solidFill>
            <a:schemeClr val="accent1"/>
          </a:soli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20" name="正文"/>
          <p:cNvSpPr txBox="1"/>
          <p:nvPr>
            <p:custDataLst>
              <p:tags r:id="rId27"/>
            </p:custDataLst>
          </p:nvPr>
        </p:nvSpPr>
        <p:spPr>
          <a:xfrm>
            <a:off x="608400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监测旅游景区的实时数据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8"/>
            </p:custDataLst>
          </p:nvPr>
        </p:nvSpPr>
        <p:spPr>
          <a:xfrm>
            <a:off x="9419575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为旅游城市的发展提供数据支持和科学依据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9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提高旅游服务质量和效率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30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及时调整旅游策略和优化资源配置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n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PART TWO</a:t>
            </a:r>
            <a:endParaRPr lang="zh-CN" altLang="en-US">
              <a:ln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具体方案</a:t>
            </a:r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汉仪粗圆简" panose="02010600000101010101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酒店服务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2"/>
            </p:custDataLst>
          </p:nvPr>
        </p:nvSpPr>
        <p:spPr>
          <a:xfrm rot="204112">
            <a:off x="1527310" y="1490400"/>
            <a:ext cx="4049330" cy="211356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0" name="矩形 39"/>
          <p:cNvSpPr/>
          <p:nvPr>
            <p:custDataLst>
              <p:tags r:id="rId3"/>
            </p:custDataLst>
          </p:nvPr>
        </p:nvSpPr>
        <p:spPr>
          <a:xfrm>
            <a:off x="1531989" y="1491068"/>
            <a:ext cx="4049330" cy="2113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9" name="TextBox 2"/>
          <p:cNvSpPr txBox="1"/>
          <p:nvPr>
            <p:custDataLst>
              <p:tags r:id="rId4"/>
            </p:custDataLst>
          </p:nvPr>
        </p:nvSpPr>
        <p:spPr>
          <a:xfrm>
            <a:off x="1766607" y="1656170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智慧酒店解决方案</a:t>
            </a:r>
            <a:endParaRPr lang="zh-CN" altLang="en-US" sz="44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01" name="矩形 100"/>
          <p:cNvSpPr/>
          <p:nvPr>
            <p:custDataLst>
              <p:tags r:id="rId5"/>
            </p:custDataLst>
          </p:nvPr>
        </p:nvSpPr>
        <p:spPr>
          <a:xfrm rot="204112">
            <a:off x="6604012" y="1490400"/>
            <a:ext cx="4049330" cy="211356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2" name="矩形 101"/>
          <p:cNvSpPr/>
          <p:nvPr>
            <p:custDataLst>
              <p:tags r:id="rId6"/>
            </p:custDataLst>
          </p:nvPr>
        </p:nvSpPr>
        <p:spPr>
          <a:xfrm>
            <a:off x="6609360" y="1491068"/>
            <a:ext cx="4049330" cy="2113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9" name="TextBox 2"/>
          <p:cNvSpPr txBox="1"/>
          <p:nvPr>
            <p:custDataLst>
              <p:tags r:id="rId7"/>
            </p:custDataLst>
          </p:nvPr>
        </p:nvSpPr>
        <p:spPr>
          <a:xfrm>
            <a:off x="6844646" y="1656170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旅游酒店预订系统</a:t>
            </a:r>
            <a:endParaRPr lang="zh-CN" altLang="en-US" sz="44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23" name="矩形 122"/>
          <p:cNvSpPr/>
          <p:nvPr>
            <p:custDataLst>
              <p:tags r:id="rId8"/>
            </p:custDataLst>
          </p:nvPr>
        </p:nvSpPr>
        <p:spPr>
          <a:xfrm rot="204112">
            <a:off x="1527310" y="4135365"/>
            <a:ext cx="4049330" cy="2113566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4" name="矩形 123"/>
          <p:cNvSpPr/>
          <p:nvPr>
            <p:custDataLst>
              <p:tags r:id="rId9"/>
            </p:custDataLst>
          </p:nvPr>
        </p:nvSpPr>
        <p:spPr>
          <a:xfrm>
            <a:off x="1531989" y="4136034"/>
            <a:ext cx="4049330" cy="21135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1" name="TextBox 2"/>
          <p:cNvSpPr txBox="1"/>
          <p:nvPr>
            <p:custDataLst>
              <p:tags r:id="rId10"/>
            </p:custDataLst>
          </p:nvPr>
        </p:nvSpPr>
        <p:spPr>
          <a:xfrm>
            <a:off x="1765938" y="4301135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酒店智能语音控制系统</a:t>
            </a:r>
            <a:endParaRPr lang="zh-CN" altLang="en-US" sz="4400" b="1" spc="150" dirty="0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90" name="矩形 89"/>
          <p:cNvSpPr/>
          <p:nvPr>
            <p:custDataLst>
              <p:tags r:id="rId11"/>
            </p:custDataLst>
          </p:nvPr>
        </p:nvSpPr>
        <p:spPr>
          <a:xfrm rot="204112">
            <a:off x="6604012" y="4135365"/>
            <a:ext cx="4049330" cy="21135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1" name="矩形 90"/>
          <p:cNvSpPr/>
          <p:nvPr>
            <p:custDataLst>
              <p:tags r:id="rId12"/>
            </p:custDataLst>
          </p:nvPr>
        </p:nvSpPr>
        <p:spPr>
          <a:xfrm>
            <a:off x="6609360" y="4136034"/>
            <a:ext cx="4049330" cy="2113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8" name="TextBox 2"/>
          <p:cNvSpPr txBox="1"/>
          <p:nvPr>
            <p:custDataLst>
              <p:tags r:id="rId13"/>
            </p:custDataLst>
          </p:nvPr>
        </p:nvSpPr>
        <p:spPr>
          <a:xfrm>
            <a:off x="6843309" y="4301135"/>
            <a:ext cx="3597474" cy="1745263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4400" b="1" spc="15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charset="-122"/>
                <a:sym typeface="+mn-lt"/>
              </a:rPr>
              <a:t>酒店智能安全管理系统</a:t>
            </a:r>
            <a:endParaRPr lang="zh-CN" altLang="en-US" sz="4400" b="1" spc="150" dirty="0">
              <a:solidFill>
                <a:srgbClr val="000000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10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22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0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2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2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2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3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3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2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33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3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3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3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4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04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42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3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44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0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0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7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75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07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1_7*e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PART TWO"/>
  <p:tag name="KSO_WM_UNIT_TEXT_FILL_FORE_SCHEMECOLOR_INDEX_BRIGHTNESS" val="0"/>
  <p:tag name="KSO_WM_UNIT_TEXT_FILL_FORE_SCHEMECOLOR_INDEX" val="2"/>
  <p:tag name="KSO_WM_UNIT_TEXT_FILL_TYPE" val="1"/>
  <p:tag name="KSO_WM_UNIT_TEXT_FORE_SCHEMECOLOR_INDEX_BRIGHTNESS" val="0"/>
  <p:tag name="KSO_WM_UNIT_TEXT_FORE_SCHEMECOLOR_INDEX" val="14"/>
  <p:tag name="KSO_WM_UNIT_TEXT_LINE_FILL_TYPE" val="2"/>
</p:tagLst>
</file>

<file path=ppt/tags/tag10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7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1078.xml><?xml version="1.0" encoding="utf-8"?>
<p:tagLst xmlns:p="http://schemas.openxmlformats.org/presentationml/2006/main">
  <p:tag name="KSO_WM_SLIDE_ID" val="custom20230291_7"/>
  <p:tag name="KSO_WM_TEMPLATE_SUBCATEGORY" val="29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91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415.85&quot;,&quot;top&quot;:&quot;48.35&quot;,&quot;width&quot;:&quot;529.95&quot;,&quot;height&quot;:&quot;431.55&quot;}"/>
  <p:tag name="KSO_WM_SLIDE_THEME_ID" val="3303141"/>
  <p:tag name="KSO_WM_SLIDE_THEME_NAME" val="3D立体科技卡通风"/>
</p:tagLst>
</file>

<file path=ppt/tags/tag10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66_3*l_h_i*1_1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66_3*l_h_i*1_1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366_3*l_h_a*1_1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66_3*l_h_i*1_2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6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66_3*l_h_i*1_2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6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366_3*l_h_a*1_2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66_3*l_h_i*1_3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7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66_3*l_h_i*1_3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7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366_3*l_h_a*1_3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66_3*l_h_i*1_4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8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66_3*l_h_i*1_4_2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8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366_3*l_h_a*1_4_1"/>
  <p:tag name="KSO_WM_TEMPLATE_CATEGORY" val="diagram"/>
  <p:tag name="KSO_WM_TEMPLATE_INDEX" val="20231366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PRESET_TEXT" val="添加标题"/>
  <p:tag name="KSO_WM_DIAGRAM_MAX_ITEMCNT" val="6"/>
  <p:tag name="KSO_WM_DIAGRAM_MIN_ITEMCNT" val="2"/>
  <p:tag name="KSO_WM_DIAGRAM_VIRTUALLY_FRAME" val="{&quot;height&quot;:307.102283464567,&quot;width&quot;:854.95220472440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092.xml><?xml version="1.0" encoding="utf-8"?>
<p:tagLst xmlns:p="http://schemas.openxmlformats.org/presentationml/2006/main">
  <p:tag name="KSO_WM_TEMPLATE_CATEGORY" val="custom"/>
  <p:tag name="KSO_WM_TEMPLATE_INDEX" val="20230251"/>
  <p:tag name="KSO_WM_SLIDE_THEME_ID" val="3303141"/>
  <p:tag name="KSO_WM_SLIDE_THEME_NAME" val="3D立体科技卡通风"/>
  <p:tag name="KSO_WM_SLIDE_TYPE" val="text"/>
</p:tagLst>
</file>

<file path=ppt/tags/tag10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9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1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0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05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06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1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2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3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4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4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4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20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22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2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24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25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26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132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33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34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35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36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13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1_7*e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PART THREE"/>
  <p:tag name="KSO_WM_UNIT_TEXT_FILL_FORE_SCHEMECOLOR_INDEX_BRIGHTNESS" val="0"/>
  <p:tag name="KSO_WM_UNIT_TEXT_FILL_FORE_SCHEMECOLOR_INDEX" val="2"/>
  <p:tag name="KSO_WM_UNIT_TEXT_FILL_TYPE" val="1"/>
  <p:tag name="KSO_WM_UNIT_TEXT_FORE_SCHEMECOLOR_INDEX_BRIGHTNESS" val="0"/>
  <p:tag name="KSO_WM_UNIT_TEXT_FORE_SCHEMECOLOR_INDEX" val="14"/>
  <p:tag name="KSO_WM_UNIT_TEXT_LINE_FILL_TYPE" val="2"/>
</p:tagLst>
</file>

<file path=ppt/tags/tag1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7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1139.xml><?xml version="1.0" encoding="utf-8"?>
<p:tagLst xmlns:p="http://schemas.openxmlformats.org/presentationml/2006/main">
  <p:tag name="KSO_WM_SLIDE_ID" val="custom20230291_7"/>
  <p:tag name="KSO_WM_TEMPLATE_SUBCATEGORY" val="29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91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415.85&quot;,&quot;top&quot;:&quot;48.35&quot;,&quot;width&quot;:&quot;529.95&quot;,&quot;height&quot;:&quot;431.55&quot;}"/>
  <p:tag name="KSO_WM_SLIDE_THEME_ID" val="3303141"/>
  <p:tag name="KSO_WM_SLIDE_THEME_NAME" val="3D立体科技卡通风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1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53.xml><?xml version="1.0" encoding="utf-8"?>
<p:tagLst xmlns:p="http://schemas.openxmlformats.org/presentationml/2006/main">
  <p:tag name="KSO_WM_TEMPLATE_CATEGORY" val="custom"/>
  <p:tag name="KSO_WM_TEMPLATE_INDEX" val="20230251"/>
  <p:tag name="KSO_WM_SLIDE_THEME_ID" val="3303141"/>
  <p:tag name="KSO_WM_SLIDE_THEME_NAME" val="3D立体科技卡通风"/>
  <p:tag name="KSO_WM_SLIDE_TYPE" val="text"/>
</p:tagLst>
</file>

<file path=ppt/tags/tag1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1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2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3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f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3*l_h_i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3*l_h_i*1_4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167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1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81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18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1_7*e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PART FOUR"/>
  <p:tag name="KSO_WM_UNIT_TEXT_FILL_FORE_SCHEMECOLOR_INDEX_BRIGHTNESS" val="0"/>
  <p:tag name="KSO_WM_UNIT_TEXT_FILL_FORE_SCHEMECOLOR_INDEX" val="2"/>
  <p:tag name="KSO_WM_UNIT_TEXT_FILL_TYPE" val="1"/>
  <p:tag name="KSO_WM_UNIT_TEXT_FORE_SCHEMECOLOR_INDEX_BRIGHTNESS" val="0"/>
  <p:tag name="KSO_WM_UNIT_TEXT_FORE_SCHEMECOLOR_INDEX" val="14"/>
  <p:tag name="KSO_WM_UNIT_TEXT_LINE_FILL_TYPE" val="2"/>
</p:tagLst>
</file>

<file path=ppt/tags/tag1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7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1184.xml><?xml version="1.0" encoding="utf-8"?>
<p:tagLst xmlns:p="http://schemas.openxmlformats.org/presentationml/2006/main">
  <p:tag name="KSO_WM_SLIDE_ID" val="custom20230291_7"/>
  <p:tag name="KSO_WM_TEMPLATE_SUBCATEGORY" val="29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91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415.85&quot;,&quot;top&quot;:&quot;48.35&quot;,&quot;width&quot;:&quot;529.95&quot;,&quot;height&quot;:&quot;431.55&quot;}"/>
  <p:tag name="KSO_WM_SLIDE_THEME_ID" val="3303141"/>
  <p:tag name="KSO_WM_SLIDE_THEME_NAME" val="3D立体科技卡通风"/>
</p:tagLst>
</file>

<file path=ppt/tags/tag1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88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1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91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94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97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198.xml><?xml version="1.0" encoding="utf-8"?>
<p:tagLst xmlns:p="http://schemas.openxmlformats.org/presentationml/2006/main">
  <p:tag name="KSO_WM_TEMPLATE_CATEGORY" val="custom"/>
  <p:tag name="KSO_WM_TEMPLATE_INDEX" val="20230251"/>
  <p:tag name="KSO_WM_SLIDE_THEME_ID" val="3303141"/>
  <p:tag name="KSO_WM_SLIDE_THEME_NAME" val="3D立体科技卡通风"/>
  <p:tag name="KSO_WM_SLIDE_TYPE" val="text"/>
</p:tagLst>
</file>

<file path=ppt/tags/tag1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120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0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0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0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0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0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0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0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0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0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21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1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1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1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1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1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1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1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1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19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220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1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34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1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2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6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6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265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1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1271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72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73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74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75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7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7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7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8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8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8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8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85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8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8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8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8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129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9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9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9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29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295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9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297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29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1_7*e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PART FIVE"/>
  <p:tag name="KSO_WM_UNIT_TEXT_FILL_FORE_SCHEMECOLOR_INDEX_BRIGHTNESS" val="0"/>
  <p:tag name="KSO_WM_UNIT_TEXT_FILL_FORE_SCHEMECOLOR_INDEX" val="2"/>
  <p:tag name="KSO_WM_UNIT_TEXT_FILL_TYPE" val="1"/>
  <p:tag name="KSO_WM_UNIT_TEXT_FORE_SCHEMECOLOR_INDEX_BRIGHTNESS" val="0"/>
  <p:tag name="KSO_WM_UNIT_TEXT_FORE_SCHEMECOLOR_INDEX" val="14"/>
  <p:tag name="KSO_WM_UNIT_TEXT_LINE_FILL_TYPE" val="2"/>
</p:tagLst>
</file>

<file path=ppt/tags/tag1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7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1300.xml><?xml version="1.0" encoding="utf-8"?>
<p:tagLst xmlns:p="http://schemas.openxmlformats.org/presentationml/2006/main">
  <p:tag name="KSO_WM_SLIDE_ID" val="custom20230291_7"/>
  <p:tag name="KSO_WM_TEMPLATE_SUBCATEGORY" val="29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91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415.85&quot;,&quot;top&quot;:&quot;48.35&quot;,&quot;width&quot;:&quot;529.95&quot;,&quot;height&quot;:&quot;431.55&quot;}"/>
  <p:tag name="KSO_WM_SLIDE_THEME_ID" val="3303141"/>
  <p:tag name="KSO_WM_SLIDE_THEME_NAME" val="3D立体科技卡通风"/>
</p:tagLst>
</file>

<file path=ppt/tags/tag1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1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13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31.xml><?xml version="1.0" encoding="utf-8"?>
<p:tagLst xmlns:p="http://schemas.openxmlformats.org/presentationml/2006/main">
  <p:tag name="KSO_WM_TEMPLATE_CATEGORY" val="custom"/>
  <p:tag name="KSO_WM_TEMPLATE_INDEX" val="20230251"/>
  <p:tag name="KSO_WM_SLIDE_THEME_ID" val="3303141"/>
  <p:tag name="KSO_WM_SLIDE_THEME_NAME" val="3D立体科技卡通风"/>
  <p:tag name="KSO_WM_SLIDE_TYPE" val="text"/>
</p:tagLst>
</file>

<file path=ppt/tags/tag1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3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3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3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33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3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3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3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41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342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34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4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4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34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4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4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4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5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351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352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353.xml><?xml version="1.0" encoding="utf-8"?>
<p:tagLst xmlns:p="http://schemas.openxmlformats.org/presentationml/2006/main">
  <p:tag name="KSO_WM_SLIDE_THEME_ID" val="3303141"/>
  <p:tag name="KSO_WM_SLIDE_THEME_NAME" val="3D立体科技卡通风"/>
  <p:tag name="KSO_WM_SLIDE_TYPE" val="text"/>
</p:tagLst>
</file>

<file path=ppt/tags/tag13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9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THANK YOU"/>
</p:tagLst>
</file>

<file path=ppt/tags/tag135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91_9*f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6.xml><?xml version="1.0" encoding="utf-8"?>
<p:tagLst xmlns:p="http://schemas.openxmlformats.org/presentationml/2006/main">
  <p:tag name="KSO_WM_SLIDE_ID" val="custom20230291_9"/>
  <p:tag name="KSO_WM_TEMPLATE_SUBCATEGORY" val="29"/>
  <p:tag name="KSO_WM_TEMPLATE_MASTER_TYPE" val="0"/>
  <p:tag name="KSO_WM_TEMPLATE_COLOR_TYPE" val="1"/>
  <p:tag name="KSO_WM_SLIDE_TYPE" val="endPag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91"/>
  <p:tag name="KSO_WM_SLIDE_LAYOUT" val="a_f"/>
  <p:tag name="KSO_WM_SLIDE_LAYOUT_CNT" val="1_1"/>
  <p:tag name="KSO_WM_TEMPLATE_THUMBS_INDEX" val="1、4、7、12、13、14、15、16、17、18、20、24、25、28、33、36、40、43、44"/>
  <p:tag name="KSO_WM_SLIDE_CONTENT_AREA" val="{&quot;left&quot;:&quot;408.05&quot;,&quot;top&quot;:&quot;74.7&quot;,&quot;width&quot;:&quot;543.2&quot;,&quot;height&quot;:&quot;389.85&quot;}"/>
  <p:tag name="KSO_WM_SLIDE_THEME_ID" val="3303141"/>
  <p:tag name="KSO_WM_SLIDE_THEME_NAME" val="3D立体科技卡通风"/>
</p:tagLst>
</file>

<file path=ppt/tags/tag1357.xml><?xml version="1.0" encoding="utf-8"?>
<p:tagLst xmlns:p="http://schemas.openxmlformats.org/presentationml/2006/main">
  <p:tag name="commondata" val="eyJoZGlkIjoiMDI2NDRkYWI3OTc4ZjZkMjM1ZjZhMTZlNjdlNmU5MWYifQ=="/>
</p:tagLst>
</file>

<file path=ppt/tags/tag1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1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61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173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17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1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188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2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2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2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05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2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2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2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2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2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2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2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2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2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2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273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2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28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28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292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29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3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3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3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317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3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3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3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3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3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3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3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3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3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3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3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37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3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385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3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3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3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4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404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4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40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412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4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4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4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4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4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429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4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4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4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4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4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4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45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45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4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46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4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4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48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4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4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49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497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5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50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5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516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51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51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524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5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5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5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5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5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541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5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5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5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5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6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5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56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7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5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5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5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59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5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6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60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609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6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62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62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6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628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62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3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636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6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6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6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6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653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6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6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6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6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6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6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6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6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6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6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68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68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6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6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69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7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7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7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721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7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733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73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7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40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7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74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748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7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7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7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7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7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765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7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7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7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77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7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7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7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8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8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7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79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7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79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8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8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8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82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8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832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33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8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84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84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8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8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852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85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8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860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8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CONTENT_GROUP_TYPE" val="contentchip"/>
  <p:tag name="KSO_WM_UNIT_TYPE" val="i"/>
  <p:tag name="KSO_WM_UNIT_INDEX" val="1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8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8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77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8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8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titlestyle"/>
</p:tagLst>
</file>

<file path=ppt/tags/tag8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8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8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8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8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8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9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CONTENT_GROUP_TYPE" val="contentchip"/>
  <p:tag name="KSO_WM_UNIT_TYPE" val="i"/>
  <p:tag name="KSO_WM_UNIT_INDEX" val="6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9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9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UNIT_TYPE" val="i"/>
  <p:tag name="KSO_WM_UNIT_INDEX" val="3"/>
  <p:tag name="KSO_WM_UNIT_CONTENT_GROUP_TYPE" val="titlestyle"/>
</p:tagLst>
</file>

<file path=ppt/tags/tag90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90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0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90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0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9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9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9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9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9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9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9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9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93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9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9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9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944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945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9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91"/>
</p:tagLst>
</file>

<file path=ppt/tags/tag95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0291"/>
  <p:tag name="KSO_WM_TEMPLATE_THUMBS_INDEX" val="1、9"/>
</p:tagLst>
</file>

<file path=ppt/tags/tag95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5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91_1*f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91_1*b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添加副标题"/>
  <p:tag name="KSO_WM_UNIT_TEXT_FILL_FORE_SCHEMECOLOR_INDEX_BRIGHTNESS" val="0"/>
  <p:tag name="KSO_WM_UNIT_TEXT_FILL_FORE_SCHEMECOLOR_INDEX" val="2"/>
  <p:tag name="KSO_WM_UNIT_TEXT_FILL_TYPE" val="1"/>
</p:tagLst>
</file>

<file path=ppt/tags/tag9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1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添加文档标题"/>
</p:tagLst>
</file>

<file path=ppt/tags/tag962.xml><?xml version="1.0" encoding="utf-8"?>
<p:tagLst xmlns:p="http://schemas.openxmlformats.org/presentationml/2006/main">
  <p:tag name="KSO_WM_SLIDE_ID" val="custom20230291_1"/>
  <p:tag name="KSO_WM_TEMPLATE_SUBCATEGORY" val="29"/>
  <p:tag name="KSO_WM_TEMPLATE_MASTER_TYPE" val="0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91"/>
  <p:tag name="KSO_WM_SLIDE_LAYOUT" val="a_b_f"/>
  <p:tag name="KSO_WM_SLIDE_LAYOUT_CNT" val="1_1_1"/>
  <p:tag name="KSO_WM_TEMPLATE_THUMBS_INDEX" val="1、9"/>
  <p:tag name="KSO_WM_SLIDE_CONTENT_AREA" val="{&quot;left&quot;:&quot;59.15&quot;,&quot;top&quot;:&quot;78.05&quot;,&quot;width&quot;:&quot;530.55&quot;,&quot;height&quot;:&quot;334.2&quot;}"/>
  <p:tag name="KSO_WM_SLIDE_THEME_ID" val="3303141"/>
  <p:tag name="KSO_WM_SLIDE_THEME_NAME" val="3D立体科技卡通风"/>
</p:tagLst>
</file>

<file path=ppt/tags/tag96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5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91_5*l_h_i*1_1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PART One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9"/>
  <p:tag name="KSO_WM_UNIT_TEXT_FILL_TYPE" val="1"/>
</p:tagLst>
</file>

<file path=ppt/tags/tag9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UNIT_VALUE" val="16"/>
  <p:tag name="KSO_WM_UNIT_TYPE" val="l_h_a"/>
  <p:tag name="KSO_WM_UNIT_ID" val="custom20230291_5*l_h_a*1_1_1"/>
  <p:tag name="KSO_WM_DIAGRAM_VERSION" val="3"/>
  <p:tag name="KSO_WM_UNIT_PRESET_TEXT" val="添加目录标题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2"/>
  <p:tag name="KSO_WM_UNIT_TEXT_FILL_TYPE" val="1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91_5*l_h_i*1_2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PART Two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9"/>
  <p:tag name="KSO_WM_UNIT_TEXT_FILL_TYPE" val="1"/>
</p:tagLst>
</file>

<file path=ppt/tags/tag9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UNIT_VALUE" val="16"/>
  <p:tag name="KSO_WM_UNIT_TYPE" val="l_h_a"/>
  <p:tag name="KSO_WM_UNIT_ID" val="custom20230291_5*l_h_a*1_2_1"/>
  <p:tag name="KSO_WM_DIAGRAM_VERSION" val="3"/>
  <p:tag name="KSO_WM_UNIT_PRESET_TEXT" val="添加目录标题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2"/>
  <p:tag name="KSO_WM_UNIT_TEXT_FILL_TYPE" val="1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91_5*l_h_i*1_3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PART Three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9"/>
  <p:tag name="KSO_WM_UNIT_TEXT_FILL_TYPE" val="1"/>
</p:tagLst>
</file>

<file path=ppt/tags/tag9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UNIT_VALUE" val="16"/>
  <p:tag name="KSO_WM_UNIT_TYPE" val="l_h_a"/>
  <p:tag name="KSO_WM_UNIT_ID" val="custom20230291_5*l_h_a*1_3_1"/>
  <p:tag name="KSO_WM_DIAGRAM_VERSION" val="3"/>
  <p:tag name="KSO_WM_UNIT_PRESET_TEXT" val="添加目录标题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291_5*l_h_i*1_4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PART Four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9"/>
  <p:tag name="KSO_WM_UNIT_TEXT_FILL_TYPE" val="1"/>
</p:tagLst>
</file>

<file path=ppt/tags/tag9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UNIT_VALUE" val="16"/>
  <p:tag name="KSO_WM_UNIT_TYPE" val="l_h_a"/>
  <p:tag name="KSO_WM_UNIT_ID" val="custom20230291_5*l_h_a*1_4_1"/>
  <p:tag name="KSO_WM_DIAGRAM_VERSION" val="3"/>
  <p:tag name="KSO_WM_UNIT_PRESET_TEXT" val="添加目录标题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2"/>
  <p:tag name="KSO_WM_UNIT_TEXT_FILL_TYPE" val="1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custom20230291_5*l_h_i*1_5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PART Five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9"/>
  <p:tag name="KSO_WM_UNIT_TEXT_FILL_TYPE" val="1"/>
</p:tagLst>
</file>

<file path=ppt/tags/tag9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291"/>
  <p:tag name="KSO_WM_UNIT_LAYERLEVEL" val="1_1_1"/>
  <p:tag name="KSO_WM_TAG_VERSION" val="1.0"/>
  <p:tag name="KSO_WM_BEAUTIFY_FLAG" val="#wm#"/>
  <p:tag name="KSO_WM_DIAGRAM_GROUP_CODE" val="l1-1"/>
  <p:tag name="KSO_WM_UNIT_VALUE" val="16"/>
  <p:tag name="KSO_WM_UNIT_TYPE" val="l_h_a"/>
  <p:tag name="KSO_WM_UNIT_ID" val="custom20230291_5*l_h_a*1_5_1"/>
  <p:tag name="KSO_WM_DIAGRAM_VERSION" val="3"/>
  <p:tag name="KSO_WM_UNIT_PRESET_TEXT" val="添加目录标题"/>
  <p:tag name="KSO_WM_DIAGRAM_MAX_ITEMCNT" val="6"/>
  <p:tag name="KSO_WM_DIAGRAM_MIN_ITEMCNT" val="2"/>
  <p:tag name="KSO_WM_DIAGRAM_VIRTUALLY_FRAME" val="{&quot;height&quot;:341.79999999999995,&quot;width&quot;:513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FORE_SCHEMECOLOR_INDEX" val="2"/>
  <p:tag name="KSO_WM_UNIT_TEXT_FILL_TYPE" val="1"/>
</p:tagLst>
</file>

<file path=ppt/tags/tag974.xml><?xml version="1.0" encoding="utf-8"?>
<p:tagLst xmlns:p="http://schemas.openxmlformats.org/presentationml/2006/main">
  <p:tag name="KSO_WM_SLIDE_ID" val="custom20230291_5"/>
  <p:tag name="KSO_WM_TEMPLATE_SUBCATEGORY" val="2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30291"/>
  <p:tag name="KSO_WM_SLIDE_LAYOUT" val="a_l"/>
  <p:tag name="KSO_WM_SLIDE_LAYOUT_CNT" val="1_1"/>
  <p:tag name="KSO_WM_TEMPLATE_THUMBS_INDEX" val="1、4、7、12、13、14、15、16、17、18、20、24、25、28、33、36、40、43、44"/>
  <p:tag name="KSO_WM_DIAGRAM_GROUP_CODE" val="l1-1"/>
  <p:tag name="KSO_WM_SLIDE_DIAGTYPE" val="l"/>
  <p:tag name="KSO_WM_SLIDE_THEME_ID" val="3303141"/>
  <p:tag name="KSO_WM_SLIDE_THEME_NAME" val="3D立体科技卡通风"/>
</p:tagLst>
</file>

<file path=ppt/tags/tag97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1_7*e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PART ONE"/>
  <p:tag name="KSO_WM_UNIT_TEXT_FILL_FORE_SCHEMECOLOR_INDEX_BRIGHTNESS" val="0"/>
  <p:tag name="KSO_WM_UNIT_TEXT_FILL_FORE_SCHEMECOLOR_INDEX" val="2"/>
  <p:tag name="KSO_WM_UNIT_TEXT_FILL_TYPE" val="1"/>
  <p:tag name="KSO_WM_UNIT_TEXT_FORE_SCHEMECOLOR_INDEX_BRIGHTNESS" val="0"/>
  <p:tag name="KSO_WM_UNIT_TEXT_FORE_SCHEMECOLOR_INDEX" val="14"/>
  <p:tag name="KSO_WM_UNIT_TEXT_LINE_FILL_TYPE" val="2"/>
</p:tagLst>
</file>

<file path=ppt/tags/tag9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1_7*a*1"/>
  <p:tag name="KSO_WM_TEMPLATE_CATEGORY" val="custom"/>
  <p:tag name="KSO_WM_TEMPLATE_INDEX" val="20230291"/>
  <p:tag name="KSO_WM_UNIT_LAYERLEVEL" val="1"/>
  <p:tag name="KSO_WM_TAG_VERSION" val="1.0"/>
  <p:tag name="KSO_WM_BEAUTIFY_FLAG" val="#wm#"/>
  <p:tag name="KSO_WM_UNIT_CONTENT_GROUP_TYPE" val="contentchip"/>
  <p:tag name="KSO_WM_UNIT_PRESET_TEXT" val="单击添加章节标题"/>
</p:tagLst>
</file>

<file path=ppt/tags/tag977.xml><?xml version="1.0" encoding="utf-8"?>
<p:tagLst xmlns:p="http://schemas.openxmlformats.org/presentationml/2006/main">
  <p:tag name="KSO_WM_SLIDE_ID" val="custom20230291_7"/>
  <p:tag name="KSO_WM_TEMPLATE_SUBCATEGORY" val="29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91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415.85&quot;,&quot;top&quot;:&quot;48.35&quot;,&quot;width&quot;:&quot;529.95&quot;,&quot;height&quot;:&quot;431.55&quot;}"/>
  <p:tag name="KSO_WM_SLIDE_THEME_ID" val="3303141"/>
  <p:tag name="KSO_WM_SLIDE_THEME_NAME" val="3D立体科技卡通风"/>
</p:tagLst>
</file>

<file path=ppt/tags/tag9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991.xml><?xml version="1.0" encoding="utf-8"?>
<p:tagLst xmlns:p="http://schemas.openxmlformats.org/presentationml/2006/main">
  <p:tag name="KSO_WM_TEMPLATE_CATEGORY" val="custom"/>
  <p:tag name="KSO_WM_TEMPLATE_INDEX" val="20230251"/>
  <p:tag name="KSO_WM_SLIDE_THEME_ID" val="3303141"/>
  <p:tag name="KSO_WM_SLIDE_THEME_NAME" val="3D立体科技卡通风"/>
  <p:tag name="KSO_WM_SLIDE_TYPE" val="text"/>
</p:tagLst>
</file>

<file path=ppt/tags/tag9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自定义 58">
      <a:majorFont>
        <a:latin typeface="汉仪粗圆简"/>
        <a:ea typeface="汉仪粗圆简"/>
        <a:cs typeface=""/>
      </a:majorFont>
      <a:minorFont>
        <a:latin typeface="汉仪粗圆简"/>
        <a:ea typeface="汉仪粗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PresentationFormat>宽屏</PresentationFormat>
  <Paragraphs>268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 Normal</vt:lpstr>
      <vt:lpstr>MiSans Heavy</vt:lpstr>
      <vt:lpstr>Arial</vt:lpstr>
      <vt:lpstr>MiSans</vt:lpstr>
      <vt:lpstr>汉仪粗圆简</vt:lpstr>
      <vt:lpstr>江城圆体 700W</vt:lpstr>
      <vt:lpstr>WPS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中小智慧旅游城市解决方案</vt:lpstr>
      <vt:lpstr>CONTENTS</vt:lpstr>
      <vt:lpstr>方案目标</vt:lpstr>
      <vt:lpstr>促进智慧城市的发展</vt:lpstr>
      <vt:lpstr>连接旅游景点</vt:lpstr>
      <vt:lpstr>提供综合服务</vt:lpstr>
      <vt:lpstr>实时监控数据</vt:lpstr>
      <vt:lpstr>具体方案</vt:lpstr>
      <vt:lpstr>酒店服务</vt:lpstr>
      <vt:lpstr>消费市场</vt:lpstr>
      <vt:lpstr>积分兑换</vt:lpstr>
      <vt:lpstr>智能垃圾桶</vt:lpstr>
      <vt:lpstr>海洋生态系统监测</vt:lpstr>
      <vt:lpstr>技术支持</vt:lpstr>
      <vt:lpstr>重量检测建模</vt:lpstr>
      <vt:lpstr>技术支持</vt:lpstr>
      <vt:lpstr>数据挖掘与分析</vt:lpstr>
      <vt:lpstr>功能特点</vt:lpstr>
      <vt:lpstr>智能推荐</vt:lpstr>
      <vt:lpstr>实时导航</vt:lpstr>
      <vt:lpstr>虚拟导游</vt:lpstr>
      <vt:lpstr>智能预订</vt:lpstr>
      <vt:lpstr>社交互动</vt:lpstr>
      <vt:lpstr>数据决策支持</vt:lpstr>
      <vt:lpstr>扩展性</vt:lpstr>
      <vt:lpstr>灵活扩展</vt:lpstr>
      <vt:lpstr>数据分析支持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G胖学长</cp:lastModifiedBy>
  <dcterms:created xsi:type="dcterms:W3CDTF">2019-06-19T02:08:00Z</dcterms:created>
  <dcterms:modified xsi:type="dcterms:W3CDTF">2023-11-19T12:53:34Z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9CD892E2CC254F4BB555310525755743_11</vt:lpwstr>
  </property>
</Properties>
</file>