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  <p:sldId id="318" r:id="rId3"/>
    <p:sldId id="31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6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3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26059" y="253464"/>
            <a:ext cx="75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kern="100" dirty="0">
              <a:solidFill>
                <a:schemeClr val="accent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33160" y="115115"/>
            <a:ext cx="944625" cy="927986"/>
            <a:chOff x="3627746" y="1200316"/>
            <a:chExt cx="944625" cy="927986"/>
          </a:xfrm>
        </p:grpSpPr>
        <p:grpSp>
          <p:nvGrpSpPr>
            <p:cNvPr id="9" name="组合 8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文本框 14"/>
          <p:cNvSpPr txBox="1"/>
          <p:nvPr userDrawn="1"/>
        </p:nvSpPr>
        <p:spPr>
          <a:xfrm>
            <a:off x="841690" y="342961"/>
            <a:ext cx="3436107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of Part Three</a:t>
            </a:r>
            <a:endParaRPr lang="zh-CN" altLang="en-US" sz="2400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cxnSpLocks/>
          </p:cNvCxnSpPr>
          <p:nvPr userDrawn="1"/>
        </p:nvCxnSpPr>
        <p:spPr>
          <a:xfrm>
            <a:off x="841690" y="8243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 userDrawn="1"/>
        </p:nvCxnSpPr>
        <p:spPr>
          <a:xfrm>
            <a:off x="841690" y="65774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 userDrawn="1"/>
        </p:nvGrpSpPr>
        <p:grpSpPr>
          <a:xfrm>
            <a:off x="10756591" y="475787"/>
            <a:ext cx="443123" cy="253371"/>
            <a:chOff x="6843176" y="668648"/>
            <a:chExt cx="3481924" cy="1990911"/>
          </a:xfrm>
          <a:solidFill>
            <a:schemeClr val="accent6"/>
          </a:solidFill>
        </p:grpSpPr>
        <p:grpSp>
          <p:nvGrpSpPr>
            <p:cNvPr id="19" name="组合 18"/>
            <p:cNvGrpSpPr/>
            <p:nvPr/>
          </p:nvGrpSpPr>
          <p:grpSpPr>
            <a:xfrm>
              <a:off x="6843176" y="668648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6" name="矩形 25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843176" y="1438195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4" name="矩形 23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843176" y="2207741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2" name="矩形 21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5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4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26059" y="253464"/>
            <a:ext cx="75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4000" kern="100" dirty="0">
              <a:solidFill>
                <a:schemeClr val="accent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33160" y="115115"/>
            <a:ext cx="944625" cy="927986"/>
            <a:chOff x="3627746" y="1200316"/>
            <a:chExt cx="944625" cy="927986"/>
          </a:xfrm>
        </p:grpSpPr>
        <p:grpSp>
          <p:nvGrpSpPr>
            <p:cNvPr id="9" name="组合 8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文本框 14"/>
          <p:cNvSpPr txBox="1"/>
          <p:nvPr userDrawn="1"/>
        </p:nvSpPr>
        <p:spPr>
          <a:xfrm>
            <a:off x="841690" y="342961"/>
            <a:ext cx="343610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of Part Four</a:t>
            </a:r>
            <a:endParaRPr lang="zh-CN" altLang="en-US" sz="2400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cxnSpLocks/>
          </p:cNvCxnSpPr>
          <p:nvPr userDrawn="1"/>
        </p:nvCxnSpPr>
        <p:spPr>
          <a:xfrm>
            <a:off x="841690" y="8243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 userDrawn="1"/>
        </p:nvCxnSpPr>
        <p:spPr>
          <a:xfrm>
            <a:off x="841690" y="65774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 userDrawn="1"/>
        </p:nvGrpSpPr>
        <p:grpSpPr>
          <a:xfrm>
            <a:off x="10756591" y="475787"/>
            <a:ext cx="443123" cy="253371"/>
            <a:chOff x="6843176" y="668648"/>
            <a:chExt cx="3481924" cy="1990911"/>
          </a:xfrm>
          <a:solidFill>
            <a:schemeClr val="accent6"/>
          </a:solidFill>
        </p:grpSpPr>
        <p:grpSp>
          <p:nvGrpSpPr>
            <p:cNvPr id="19" name="组合 18"/>
            <p:cNvGrpSpPr/>
            <p:nvPr/>
          </p:nvGrpSpPr>
          <p:grpSpPr>
            <a:xfrm>
              <a:off x="6843176" y="668648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6" name="矩形 25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843176" y="1438195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4" name="矩形 23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843176" y="2207741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2" name="矩形 21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0298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5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26059" y="253464"/>
            <a:ext cx="75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05</a:t>
            </a:r>
            <a:endParaRPr lang="zh-CN" altLang="en-US" sz="4000" kern="100" dirty="0">
              <a:solidFill>
                <a:schemeClr val="accent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3160" y="115115"/>
            <a:ext cx="944625" cy="927986"/>
            <a:chOff x="3627746" y="1200316"/>
            <a:chExt cx="944625" cy="927986"/>
          </a:xfrm>
        </p:grpSpPr>
        <p:grpSp>
          <p:nvGrpSpPr>
            <p:cNvPr id="8" name="组合 7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0" name="直接连接符 9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文本框 13"/>
          <p:cNvSpPr txBox="1"/>
          <p:nvPr userDrawn="1"/>
        </p:nvSpPr>
        <p:spPr>
          <a:xfrm>
            <a:off x="841690" y="342961"/>
            <a:ext cx="343610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of Part Five</a:t>
            </a:r>
            <a:endParaRPr lang="zh-CN" altLang="en-US" sz="2400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cxnSpLocks/>
          </p:cNvCxnSpPr>
          <p:nvPr userDrawn="1"/>
        </p:nvCxnSpPr>
        <p:spPr>
          <a:xfrm>
            <a:off x="841690" y="8243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 userDrawn="1"/>
        </p:nvCxnSpPr>
        <p:spPr>
          <a:xfrm>
            <a:off x="841690" y="65774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 userDrawn="1"/>
        </p:nvGrpSpPr>
        <p:grpSpPr>
          <a:xfrm>
            <a:off x="10756591" y="475787"/>
            <a:ext cx="443123" cy="253371"/>
            <a:chOff x="6843176" y="668648"/>
            <a:chExt cx="3481924" cy="1990911"/>
          </a:xfrm>
          <a:solidFill>
            <a:schemeClr val="accent6"/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6843176" y="668648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5" name="矩形 24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843176" y="1438195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3" name="矩形 22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843176" y="2207741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463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7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1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2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2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4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1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226059" y="253464"/>
            <a:ext cx="75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4000" kern="100" dirty="0">
              <a:solidFill>
                <a:schemeClr val="accent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3160" y="115115"/>
            <a:ext cx="944625" cy="927986"/>
            <a:chOff x="3627746" y="1200316"/>
            <a:chExt cx="944625" cy="927986"/>
          </a:xfrm>
        </p:grpSpPr>
        <p:grpSp>
          <p:nvGrpSpPr>
            <p:cNvPr id="10" name="组合 9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4" name="直接连接符 13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文本框 15"/>
          <p:cNvSpPr txBox="1"/>
          <p:nvPr userDrawn="1"/>
        </p:nvSpPr>
        <p:spPr>
          <a:xfrm>
            <a:off x="841690" y="342961"/>
            <a:ext cx="3436107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en-US" altLang="zh-CN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CN" altLang="en-US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cxnSp>
        <p:nvCxnSpPr>
          <p:cNvPr id="17" name="直接连接符 16"/>
          <p:cNvCxnSpPr>
            <a:cxnSpLocks/>
          </p:cNvCxnSpPr>
          <p:nvPr userDrawn="1"/>
        </p:nvCxnSpPr>
        <p:spPr>
          <a:xfrm>
            <a:off x="841690" y="8243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841690" y="65774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 userDrawn="1"/>
        </p:nvGrpSpPr>
        <p:grpSpPr>
          <a:xfrm>
            <a:off x="10756591" y="475787"/>
            <a:ext cx="443123" cy="253371"/>
            <a:chOff x="6843176" y="668648"/>
            <a:chExt cx="3481924" cy="1990911"/>
          </a:xfrm>
          <a:solidFill>
            <a:schemeClr val="accent6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6843176" y="668648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7" name="矩形 26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843176" y="1438195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5" name="矩形 24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843176" y="2207741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3" name="矩形 22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537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2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226059" y="253464"/>
            <a:ext cx="75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05</a:t>
            </a:r>
            <a:endParaRPr lang="zh-CN" altLang="en-US" sz="4000" kern="100" dirty="0">
              <a:solidFill>
                <a:schemeClr val="accent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3160" y="115115"/>
            <a:ext cx="944625" cy="927986"/>
            <a:chOff x="3627746" y="1200316"/>
            <a:chExt cx="944625" cy="927986"/>
          </a:xfrm>
        </p:grpSpPr>
        <p:grpSp>
          <p:nvGrpSpPr>
            <p:cNvPr id="10" name="组合 9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4" name="直接连接符 13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文本框 15"/>
          <p:cNvSpPr txBox="1"/>
          <p:nvPr userDrawn="1"/>
        </p:nvSpPr>
        <p:spPr>
          <a:xfrm>
            <a:off x="841690" y="342961"/>
            <a:ext cx="3436107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财务分析</a:t>
            </a:r>
          </a:p>
        </p:txBody>
      </p:sp>
      <p:cxnSp>
        <p:nvCxnSpPr>
          <p:cNvPr id="17" name="直接连接符 16"/>
          <p:cNvCxnSpPr>
            <a:cxnSpLocks/>
          </p:cNvCxnSpPr>
          <p:nvPr userDrawn="1"/>
        </p:nvCxnSpPr>
        <p:spPr>
          <a:xfrm>
            <a:off x="841690" y="8243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841690" y="65774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 userDrawn="1"/>
        </p:nvGrpSpPr>
        <p:grpSpPr>
          <a:xfrm>
            <a:off x="10756591" y="475787"/>
            <a:ext cx="443123" cy="253371"/>
            <a:chOff x="6843176" y="668648"/>
            <a:chExt cx="3481924" cy="1990911"/>
          </a:xfrm>
          <a:solidFill>
            <a:schemeClr val="accent6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6843176" y="668648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7" name="矩形 26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843176" y="1438195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5" name="矩形 24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843176" y="2207741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3" name="矩形 22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CCC89B8-0FC6-489B-A3AE-7AC887EB17F2}"/>
              </a:ext>
            </a:extLst>
          </p:cNvPr>
          <p:cNvSpPr txBox="1"/>
          <p:nvPr userDrawn="1"/>
        </p:nvSpPr>
        <p:spPr>
          <a:xfrm>
            <a:off x="821085" y="6184701"/>
            <a:ext cx="27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latin typeface="Small Fonts (120)"/>
                <a:ea typeface="幼圆" panose="02010509060101010101" pitchFamily="49" charset="-122"/>
                <a:sym typeface="Small Fonts (120)"/>
              </a:rPr>
              <a:t>数据来源：九方智投</a:t>
            </a:r>
          </a:p>
        </p:txBody>
      </p:sp>
    </p:spTree>
    <p:extLst>
      <p:ext uri="{BB962C8B-B14F-4D97-AF65-F5344CB8AC3E}">
        <p14:creationId xmlns:p14="http://schemas.microsoft.com/office/powerpoint/2010/main" val="92528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561E-7585-4521-8FD2-2178141043E9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BB7E67C5-79AB-42DD-A870-9CBEAE069F4C}"/>
              </a:ext>
            </a:extLst>
          </p:cNvPr>
          <p:cNvSpPr txBox="1"/>
          <p:nvPr/>
        </p:nvSpPr>
        <p:spPr>
          <a:xfrm>
            <a:off x="345306" y="2773094"/>
            <a:ext cx="813118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#01</a:t>
            </a:r>
            <a:r>
              <a:rPr lang="zh-CN" altLang="en-US" sz="2800" b="1" dirty="0"/>
              <a:t>基本信息</a:t>
            </a:r>
            <a:r>
              <a:rPr lang="zh-CN" altLang="en-US" sz="2800" dirty="0"/>
              <a:t>	</a:t>
            </a:r>
            <a:endParaRPr lang="en-US" altLang="zh-CN" sz="2800" dirty="0"/>
          </a:p>
          <a:p>
            <a:r>
              <a:rPr lang="zh-CN" altLang="en-US" sz="2000" dirty="0"/>
              <a:t>男	山东 威海</a:t>
            </a:r>
          </a:p>
          <a:p>
            <a:r>
              <a:rPr lang="en-US" altLang="zh-CN" sz="2000" dirty="0"/>
              <a:t>Tel</a:t>
            </a:r>
            <a:r>
              <a:rPr lang="zh-CN" altLang="en-US" sz="2000" dirty="0"/>
              <a:t>：</a:t>
            </a:r>
            <a:r>
              <a:rPr lang="en-US" altLang="zh-CN" sz="2000" dirty="0"/>
              <a:t>19992761017	E-Mail</a:t>
            </a:r>
            <a:r>
              <a:rPr lang="zh-CN" altLang="en-US" sz="2000" dirty="0"/>
              <a:t>：</a:t>
            </a:r>
            <a:r>
              <a:rPr lang="en-US" altLang="zh-CN" sz="2000" dirty="0"/>
              <a:t>karcen_zheng@mail.sdu.edu.cn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C6DC4DE-C7D4-4679-A043-53ABCA787265}"/>
              </a:ext>
            </a:extLst>
          </p:cNvPr>
          <p:cNvSpPr txBox="1"/>
          <p:nvPr/>
        </p:nvSpPr>
        <p:spPr>
          <a:xfrm>
            <a:off x="345306" y="4115935"/>
            <a:ext cx="1184669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#02</a:t>
            </a:r>
            <a:r>
              <a:rPr lang="zh-CN" altLang="en-US" sz="3200" b="1" dirty="0"/>
              <a:t>教育背景</a:t>
            </a: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2022.09~2027.06	</a:t>
            </a:r>
            <a:r>
              <a:rPr lang="zh-CN" altLang="en-US" sz="2000" dirty="0"/>
              <a:t>山东大学  国际政治加国际经济与贸易双学位实验班  </a:t>
            </a:r>
            <a:r>
              <a:rPr lang="zh-CN" altLang="en-US" sz="2000" b="1" dirty="0"/>
              <a:t>本科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山东大学新生杯比赛</a:t>
            </a:r>
            <a:endParaRPr lang="zh-CN" alt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亚太赛、</a:t>
            </a:r>
            <a:r>
              <a:rPr lang="en-US" altLang="zh-CN" sz="2000" dirty="0" err="1"/>
              <a:t>MathorCup</a:t>
            </a:r>
            <a:r>
              <a:rPr lang="zh-CN" altLang="en-US" sz="2000" dirty="0"/>
              <a:t>数学建模比赛、美赛</a:t>
            </a:r>
            <a:endParaRPr lang="zh-CN" alt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完形填空全不队</a:t>
            </a:r>
            <a:endParaRPr lang="zh-CN" alt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iLove</a:t>
            </a:r>
            <a:r>
              <a:rPr lang="zh-CN" altLang="en-US" sz="2000" dirty="0"/>
              <a:t>拒绝</a:t>
            </a:r>
            <a:r>
              <a:rPr lang="en-US" altLang="zh-CN" sz="2000" dirty="0"/>
              <a:t>emo</a:t>
            </a:r>
            <a:r>
              <a:rPr lang="zh-CN" altLang="en-US" sz="2000" dirty="0"/>
              <a:t>互联网</a:t>
            </a:r>
            <a:r>
              <a:rPr lang="en-US" altLang="zh-CN" sz="2000" dirty="0"/>
              <a:t>+</a:t>
            </a:r>
            <a:r>
              <a:rPr lang="zh-CN" altLang="en-US" sz="2000" dirty="0"/>
              <a:t>大赛                                            </a:t>
            </a:r>
            <a:endParaRPr lang="zh-CN" alt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师从吴贾教授学习</a:t>
            </a:r>
            <a:r>
              <a:rPr lang="zh-CN" altLang="en-US" sz="2000" b="1" i="1" dirty="0"/>
              <a:t>劳动经济学</a:t>
            </a:r>
            <a:r>
              <a:rPr lang="zh-CN" altLang="en-US" sz="2000" dirty="0"/>
              <a:t>相关知识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E5A637E-788B-43CD-B191-5E9A8FA208C8}"/>
              </a:ext>
            </a:extLst>
          </p:cNvPr>
          <p:cNvSpPr txBox="1"/>
          <p:nvPr/>
        </p:nvSpPr>
        <p:spPr>
          <a:xfrm>
            <a:off x="270630" y="161679"/>
            <a:ext cx="6096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altLang="zh-CN" sz="6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Hello</a:t>
            </a:r>
            <a:r>
              <a:rPr lang="zh-CN" altLang="zh-CN" sz="6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6000" b="1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I’m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6FD795C-BEA4-48F4-BED1-6784D786AE00}"/>
              </a:ext>
            </a:extLst>
          </p:cNvPr>
          <p:cNvSpPr txBox="1"/>
          <p:nvPr/>
        </p:nvSpPr>
        <p:spPr>
          <a:xfrm>
            <a:off x="270630" y="1882775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郑嘉诚	</a:t>
            </a:r>
            <a:r>
              <a:rPr lang="zh-CN" altLang="en-US" sz="2400" b="1" i="1" u="sng" dirty="0">
                <a:latin typeface="幼圆" panose="02010509060101010101" pitchFamily="49" charset="-122"/>
                <a:ea typeface="幼圆" panose="02010509060101010101" pitchFamily="49" charset="-122"/>
              </a:rPr>
              <a:t>完形填空全不队</a:t>
            </a:r>
            <a:r>
              <a:rPr lang="en-US" altLang="zh-CN" sz="2400" b="1" i="1" u="sng" dirty="0"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zh-CN" altLang="en-US" sz="2400" b="1" i="1" u="sng" dirty="0">
                <a:latin typeface="幼圆" panose="02010509060101010101" pitchFamily="49" charset="-122"/>
                <a:ea typeface="幼圆" panose="02010509060101010101" pitchFamily="49" charset="-122"/>
              </a:rPr>
              <a:t>队长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720A976D-63CC-4D5E-B3F0-0C13380E1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09" y="165255"/>
            <a:ext cx="2456367" cy="3438914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669F27FE-D00B-44E3-A9C2-141D245F51AF}"/>
              </a:ext>
            </a:extLst>
          </p:cNvPr>
          <p:cNvSpPr txBox="1"/>
          <p:nvPr/>
        </p:nvSpPr>
        <p:spPr>
          <a:xfrm>
            <a:off x="7278624" y="4910328"/>
            <a:ext cx="1271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队长</a:t>
            </a:r>
            <a:endParaRPr lang="en-US" altLang="zh-CN" sz="2000" b="1" dirty="0"/>
          </a:p>
          <a:p>
            <a:r>
              <a:rPr lang="zh-CN" altLang="en-US" sz="2000" b="1" dirty="0"/>
              <a:t>队长</a:t>
            </a:r>
            <a:endParaRPr lang="en-US" altLang="zh-CN" sz="2000" b="1" dirty="0"/>
          </a:p>
          <a:p>
            <a:r>
              <a:rPr lang="zh-CN" altLang="en-US" sz="2000" b="1" dirty="0"/>
              <a:t>队长</a:t>
            </a:r>
            <a:endParaRPr lang="en-US" altLang="zh-CN" sz="2000" b="1" dirty="0"/>
          </a:p>
          <a:p>
            <a:r>
              <a:rPr lang="zh-CN" altLang="en-US" sz="2000" b="1" dirty="0"/>
              <a:t>队长</a:t>
            </a:r>
          </a:p>
        </p:txBody>
      </p:sp>
    </p:spTree>
    <p:extLst>
      <p:ext uri="{BB962C8B-B14F-4D97-AF65-F5344CB8AC3E}">
        <p14:creationId xmlns:p14="http://schemas.microsoft.com/office/powerpoint/2010/main" val="4176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7EE36652-C319-40B6-AC3D-D697CFE2F4E2}"/>
              </a:ext>
            </a:extLst>
          </p:cNvPr>
          <p:cNvSpPr txBox="1"/>
          <p:nvPr/>
        </p:nvSpPr>
        <p:spPr>
          <a:xfrm>
            <a:off x="270630" y="161679"/>
            <a:ext cx="6096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altLang="zh-CN" sz="6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Hello</a:t>
            </a:r>
            <a:r>
              <a:rPr lang="zh-CN" altLang="zh-CN" sz="6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6000" b="1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I’m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F77F04-D188-4C2A-A910-D66AD2E76F7E}"/>
              </a:ext>
            </a:extLst>
          </p:cNvPr>
          <p:cNvSpPr txBox="1"/>
          <p:nvPr/>
        </p:nvSpPr>
        <p:spPr>
          <a:xfrm>
            <a:off x="270630" y="1882775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郑嘉诚	</a:t>
            </a:r>
            <a:r>
              <a:rPr lang="zh-CN" altLang="en-US" sz="2400" b="1" i="1" u="sng" dirty="0">
                <a:latin typeface="幼圆" panose="02010509060101010101" pitchFamily="49" charset="-122"/>
                <a:ea typeface="幼圆" panose="02010509060101010101" pitchFamily="49" charset="-122"/>
              </a:rPr>
              <a:t>完形填空全不队</a:t>
            </a:r>
            <a:r>
              <a:rPr lang="en-US" altLang="zh-CN" sz="2400" b="1" i="1" u="sng" dirty="0"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zh-CN" altLang="en-US" sz="2400" b="1" i="1" u="sng" dirty="0">
                <a:latin typeface="幼圆" panose="02010509060101010101" pitchFamily="49" charset="-122"/>
                <a:ea typeface="幼圆" panose="02010509060101010101" pitchFamily="49" charset="-122"/>
              </a:rPr>
              <a:t>队长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D93809-2A7C-475A-9F2F-102E0E3AF060}"/>
              </a:ext>
            </a:extLst>
          </p:cNvPr>
          <p:cNvSpPr txBox="1"/>
          <p:nvPr/>
        </p:nvSpPr>
        <p:spPr>
          <a:xfrm>
            <a:off x="270630" y="2528402"/>
            <a:ext cx="11798046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#03</a:t>
            </a:r>
            <a:r>
              <a:rPr lang="zh-CN" altLang="en-US" sz="2400" b="1" dirty="0"/>
              <a:t>实践经历 </a:t>
            </a:r>
            <a:endParaRPr lang="en-US" altLang="zh-CN" sz="2400" b="1" dirty="0"/>
          </a:p>
          <a:p>
            <a:r>
              <a:rPr lang="en-US" altLang="zh-CN" b="1" u="sng" dirty="0"/>
              <a:t>2022.10~2022.11   	tooth</a:t>
            </a:r>
            <a:r>
              <a:rPr lang="zh-CN" altLang="en-US" b="1" u="sng" dirty="0"/>
              <a:t>小组	               山东大学第一届新生杯	队长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主持小组工作，负责小组队员招募和任务分配；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负责数据处理、</a:t>
            </a:r>
            <a:r>
              <a:rPr lang="en-US" altLang="zh-CN" i="1" dirty="0"/>
              <a:t>UI</a:t>
            </a:r>
            <a:r>
              <a:rPr lang="zh-CN" altLang="en-US" i="1" dirty="0"/>
              <a:t>设计、小组问卷调查、文献搜索、英文文献翻译、排版和编程工作；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联络学院与学校，申报商业计划书；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采访威海市立医院口腔科主任，获得一线医生一手资料；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小组课题顺利结题并提交商业计划书。</a:t>
            </a:r>
            <a:endParaRPr lang="zh-CN" altLang="en-US" dirty="0"/>
          </a:p>
          <a:p>
            <a:r>
              <a:rPr lang="en-US" altLang="zh-CN" b="1" u="sng" dirty="0"/>
              <a:t>2022.12~2023.01   	</a:t>
            </a:r>
            <a:r>
              <a:rPr lang="zh-CN" altLang="en-US" b="1" u="sng" dirty="0"/>
              <a:t>完形填空全不队		名企挑战赛	               队长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负责商业书排版和数据处理，定期开展组会，明确任务点；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负责团队内工作分配。</a:t>
            </a:r>
          </a:p>
          <a:p>
            <a:r>
              <a:rPr lang="en-US" altLang="zh-CN" b="1" u="sng" dirty="0"/>
              <a:t>2022.12~                            </a:t>
            </a:r>
            <a:r>
              <a:rPr lang="en-US" altLang="zh-CN" b="1" u="sng" dirty="0" err="1"/>
              <a:t>iLove</a:t>
            </a:r>
            <a:r>
              <a:rPr lang="zh-CN" altLang="en-US" b="1" u="sng" dirty="0"/>
              <a:t>拒绝</a:t>
            </a:r>
            <a:r>
              <a:rPr lang="en-US" altLang="zh-CN" b="1" u="sng" dirty="0"/>
              <a:t>emo                    </a:t>
            </a:r>
            <a:r>
              <a:rPr lang="zh-CN" altLang="en-US" b="1" u="sng" dirty="0"/>
              <a:t>互联网</a:t>
            </a:r>
            <a:r>
              <a:rPr lang="en-US" altLang="zh-CN" b="1" u="sng" dirty="0"/>
              <a:t>+</a:t>
            </a:r>
            <a:r>
              <a:rPr lang="zh-CN" altLang="en-US" b="1" u="sng" dirty="0"/>
              <a:t>大赛                      队长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团队创始人，负责队员招募和寻找指导老师，目前工作都已完成；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组织每周组会，每周组内一名成员做心理学相关报告；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1" dirty="0"/>
              <a:t>整理每周组会会议记录，与指导老师沟通，优化后续方案。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7D30E7-DF7C-408D-918A-261262C21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09" y="165255"/>
            <a:ext cx="2456367" cy="343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7EE36652-C319-40B6-AC3D-D697CFE2F4E2}"/>
              </a:ext>
            </a:extLst>
          </p:cNvPr>
          <p:cNvSpPr txBox="1"/>
          <p:nvPr/>
        </p:nvSpPr>
        <p:spPr>
          <a:xfrm>
            <a:off x="270630" y="161679"/>
            <a:ext cx="6096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altLang="zh-CN" sz="6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Hello</a:t>
            </a:r>
            <a:r>
              <a:rPr lang="zh-CN" altLang="zh-CN" sz="6000" b="1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zh-CN" sz="105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6000" b="1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I’m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F77F04-D188-4C2A-A910-D66AD2E76F7E}"/>
              </a:ext>
            </a:extLst>
          </p:cNvPr>
          <p:cNvSpPr txBox="1"/>
          <p:nvPr/>
        </p:nvSpPr>
        <p:spPr>
          <a:xfrm>
            <a:off x="270630" y="1882775"/>
            <a:ext cx="61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郑嘉诚	</a:t>
            </a:r>
            <a:r>
              <a:rPr lang="zh-CN" altLang="en-US" sz="2400" b="1" i="1" u="sng" dirty="0">
                <a:latin typeface="幼圆" panose="02010509060101010101" pitchFamily="49" charset="-122"/>
                <a:ea typeface="幼圆" panose="02010509060101010101" pitchFamily="49" charset="-122"/>
              </a:rPr>
              <a:t>完形填空全不队</a:t>
            </a:r>
            <a:r>
              <a:rPr lang="en-US" altLang="zh-CN" sz="2400" b="1" i="1" u="sng" dirty="0"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zh-CN" altLang="en-US" sz="2400" b="1" i="1" u="sng" dirty="0">
                <a:latin typeface="幼圆" panose="02010509060101010101" pitchFamily="49" charset="-122"/>
                <a:ea typeface="幼圆" panose="02010509060101010101" pitchFamily="49" charset="-122"/>
              </a:rPr>
              <a:t>队长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60770C-7886-4C05-87CB-AB7A6D105BBA}"/>
              </a:ext>
            </a:extLst>
          </p:cNvPr>
          <p:cNvSpPr txBox="1"/>
          <p:nvPr/>
        </p:nvSpPr>
        <p:spPr>
          <a:xfrm>
            <a:off x="270630" y="2542042"/>
            <a:ext cx="100309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#04</a:t>
            </a:r>
            <a:r>
              <a:rPr lang="zh-CN" altLang="en-US" sz="2400" b="1" dirty="0"/>
              <a:t>技能</a:t>
            </a:r>
            <a:r>
              <a:rPr lang="en-US" altLang="zh-CN" sz="2400" b="1" dirty="0"/>
              <a:t>&amp;</a:t>
            </a:r>
            <a:r>
              <a:rPr lang="zh-CN" altLang="en-US" sz="2400" b="1" dirty="0"/>
              <a:t>证书	</a:t>
            </a:r>
            <a:r>
              <a:rPr lang="zh-CN" altLang="en-US" sz="2400" dirty="0"/>
              <a:t>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Tex</a:t>
            </a:r>
            <a:r>
              <a:rPr lang="zh-CN" altLang="en-US" sz="2000" dirty="0"/>
              <a:t>语法和</a:t>
            </a:r>
            <a:r>
              <a:rPr lang="en-US" altLang="zh-CN" sz="2000" dirty="0"/>
              <a:t>C</a:t>
            </a:r>
            <a:r>
              <a:rPr lang="zh-CN" altLang="en-US" sz="2000" dirty="0"/>
              <a:t>语言编程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Matlab</a:t>
            </a:r>
            <a:r>
              <a:rPr lang="zh-CN" altLang="en-US" sz="2000" dirty="0"/>
              <a:t>和</a:t>
            </a:r>
            <a:r>
              <a:rPr lang="en-US" altLang="zh-CN" sz="2000" dirty="0"/>
              <a:t>SPSS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雅思</a:t>
            </a:r>
            <a:r>
              <a:rPr lang="en-US" altLang="zh-CN" sz="2000" dirty="0"/>
              <a:t>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CET-6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熟练使用</a:t>
            </a:r>
            <a:r>
              <a:rPr lang="en-US" altLang="zh-CN" sz="2000" dirty="0"/>
              <a:t>Office</a:t>
            </a:r>
            <a:r>
              <a:rPr lang="zh-CN" altLang="en-US" sz="2000" dirty="0"/>
              <a:t>、</a:t>
            </a:r>
            <a:r>
              <a:rPr lang="en-US" altLang="zh-CN" sz="2000" dirty="0"/>
              <a:t>Adobe</a:t>
            </a:r>
            <a:r>
              <a:rPr lang="zh-CN" altLang="en-US" sz="2000" dirty="0"/>
              <a:t>全家桶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文案撰写，运营个人知乎，目前浏览量</a:t>
            </a:r>
            <a:r>
              <a:rPr lang="en-US" altLang="zh-CN" sz="2000" dirty="0"/>
              <a:t>30W+</a:t>
            </a:r>
          </a:p>
          <a:p>
            <a:endParaRPr lang="en-US" altLang="zh-CN" sz="2400" i="1" u="sng" dirty="0"/>
          </a:p>
          <a:p>
            <a:r>
              <a:rPr lang="en-US" altLang="zh-CN" sz="2400" i="1" u="sng" dirty="0"/>
              <a:t>;)  Thanks for your attention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EB26B4-419C-4F68-9151-EF13DFB6D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09" y="165255"/>
            <a:ext cx="2456367" cy="343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8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2B91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356</Words>
  <Application>Microsoft Office PowerPoint</Application>
  <PresentationFormat>宽屏</PresentationFormat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Small Fonts (120)</vt:lpstr>
      <vt:lpstr>等线</vt:lpstr>
      <vt:lpstr>等线 Light</vt:lpstr>
      <vt:lpstr>微软雅黑</vt:lpstr>
      <vt:lpstr>幼圆</vt:lpstr>
      <vt:lpstr>Agency FB</vt:lpstr>
      <vt:lpstr>Arial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Jiacheng Zheng</dc:creator>
  <cp:lastModifiedBy>Jiacheng Zheng</cp:lastModifiedBy>
  <cp:revision>6</cp:revision>
  <dcterms:created xsi:type="dcterms:W3CDTF">2022-12-25T07:04:56Z</dcterms:created>
  <dcterms:modified xsi:type="dcterms:W3CDTF">2022-12-25T07:26:25Z</dcterms:modified>
</cp:coreProperties>
</file>