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75" y="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5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0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77B9-7024-4594-BFFF-BBF2E19293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DAAB-A04D-45E4-AC87-70726E403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9925"/>
            <a:ext cx="909721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0" y="990600"/>
            <a:ext cx="1143000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1600200"/>
            <a:ext cx="1143000" cy="838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" y="2590800"/>
            <a:ext cx="1143000" cy="9144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6400" y="1018032"/>
            <a:ext cx="7239000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1502664"/>
            <a:ext cx="404393" cy="2286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09593" y="1828800"/>
            <a:ext cx="1143000" cy="6096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800" y="2667000"/>
            <a:ext cx="990600" cy="381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6800" y="4343400"/>
            <a:ext cx="1143000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4600" y="4419600"/>
            <a:ext cx="1143000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98336" y="3563112"/>
            <a:ext cx="685800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98336" y="2860548"/>
            <a:ext cx="1143000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072" y="101803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17042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472" y="27710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1402" y="9906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14756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4402" y="18288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2202" y="28472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4200" y="28472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55202" y="38100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7402" y="426720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5202" y="4371201"/>
            <a:ext cx="3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11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8082" y="2286000"/>
            <a:ext cx="576072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41270" y="231343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96000" y="5029200"/>
            <a:ext cx="703671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00800" y="513320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13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02602" y="4800600"/>
            <a:ext cx="467665" cy="332601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76800" y="482803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14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915400" y="775530"/>
            <a:ext cx="152400" cy="291269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812602" y="60960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15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89598" y="775531"/>
            <a:ext cx="152400" cy="291269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610600" y="60960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486400" y="4708627"/>
            <a:ext cx="152400" cy="291269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6806" y="472440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17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6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918"/>
            <a:ext cx="9144000" cy="48741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200" y="1371600"/>
            <a:ext cx="1143000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1828800"/>
            <a:ext cx="1143000" cy="6096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2438400"/>
            <a:ext cx="1143000" cy="9144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465" y="1321021"/>
            <a:ext cx="3037535" cy="380933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47096" y="1701954"/>
            <a:ext cx="404393" cy="2286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1038999"/>
            <a:ext cx="1143000" cy="6096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83194" y="3505200"/>
            <a:ext cx="677004" cy="381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88870" y="4296510"/>
            <a:ext cx="1090032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8999" y="4257289"/>
            <a:ext cx="1270599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01400" y="3401198"/>
            <a:ext cx="3099399" cy="824973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4465" y="4142601"/>
            <a:ext cx="862516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2272" y="139903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202" y="19328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402" y="25908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3802" y="13716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3296" y="167489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0" y="12954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5000" y="35814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6517" y="422617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371772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54808" y="4255476"/>
            <a:ext cx="3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11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8895" y="4261343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090928" y="2895600"/>
            <a:ext cx="576072" cy="4572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34116" y="292303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65837" y="5073913"/>
            <a:ext cx="703671" cy="365591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81600" y="520939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13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57600" y="4831412"/>
            <a:ext cx="467665" cy="332602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89070" y="482840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14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880228" y="1103778"/>
            <a:ext cx="152400" cy="291269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77430" y="937848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15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754426" y="1103779"/>
            <a:ext cx="152400" cy="291269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75428" y="93784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64298" y="4664815"/>
            <a:ext cx="152400" cy="291269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25265" y="470862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17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733800" y="5306198"/>
            <a:ext cx="467665" cy="332602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798276" y="540869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14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619125"/>
            <a:ext cx="774065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701674" y="1143000"/>
            <a:ext cx="1584325" cy="14478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1468812"/>
            <a:ext cx="4648200" cy="4550988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18669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7402" y="32282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0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74850"/>
            <a:ext cx="855345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57175" y="2286000"/>
            <a:ext cx="1584325" cy="7239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600" y="2509450"/>
            <a:ext cx="6172200" cy="145295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250945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30897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04250" y="2147130"/>
            <a:ext cx="152400" cy="291269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9800" y="19812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78448" y="2147131"/>
            <a:ext cx="152400" cy="291269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26450" y="19812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82875" y="4343400"/>
            <a:ext cx="669925" cy="53975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>
            <a:solidFill>
              <a:srgbClr val="BFBFB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71188" y="433945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1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42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Kim</dc:creator>
  <cp:lastModifiedBy>Rick Kim</cp:lastModifiedBy>
  <cp:revision>9</cp:revision>
  <dcterms:created xsi:type="dcterms:W3CDTF">2017-08-01T04:23:05Z</dcterms:created>
  <dcterms:modified xsi:type="dcterms:W3CDTF">2017-08-01T09:23:43Z</dcterms:modified>
</cp:coreProperties>
</file>