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0"/>
    <p:restoredTop sz="94674"/>
  </p:normalViewPr>
  <p:slideViewPr>
    <p:cSldViewPr snapToGrid="0" snapToObjects="1">
      <p:cViewPr>
        <p:scale>
          <a:sx n="110" d="100"/>
          <a:sy n="110" d="100"/>
        </p:scale>
        <p:origin x="3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F0E1-5E15-C045-933E-3BF7298C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E8DA3-884B-7C45-82FE-00C3198F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584E-B5EE-9C4A-87D8-94A74629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7D60-C315-C64D-AECB-7EA16576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B4AA-D35D-5545-B075-BF399C5D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0E13-BCA2-BB4D-B616-5624E7BF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14D9A-C446-CA44-85EB-BB72C278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B0A9-8236-524C-B5A3-D8FF39A0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BEC1-0232-BB41-A3FC-932BFF05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D908-EB82-F14F-8367-A5931CE5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11A64-B658-F447-849E-5FC72E60C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8D5BA-A0F8-6240-B0E8-44542E07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4BA2-D50F-4F41-86FA-6DF38753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4AC-AE7E-004D-B8D4-8224BE1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4581-EEE3-9249-97BC-92D2FA03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F3E-A4BD-A649-B81F-B319271F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5CDE-B9E4-4348-B232-3AC2202B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4900-219D-5342-A4C8-16FDC901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2D22-E9FE-D24B-B457-A33A2C1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A27A-2EBE-3641-BBDA-F7801C7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D994-06C8-4C4B-A0B5-38745F8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91A5-0B18-6242-8B4C-DCEE7ADA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444E-2BD7-754F-B195-AA6B7665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4709-2195-B54C-968C-4777A92B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4B41-3D37-8247-B1E0-055F053B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110E-995D-F244-8997-B348469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1074-7353-A94A-AFA1-18FAC7833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FCECA-4F2D-5147-9406-505B2C5C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D23A5-DEAB-6F4D-A0FA-F55E568C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BEB1-67EA-774B-8137-DAC77E99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D5CE-2BD4-0047-8910-F4EB7103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235-E871-6C43-88B1-89DF7087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8AD-144A-A446-BC60-DFFED141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958C-65BD-5A49-AB4C-8CFE5246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66FC-B78F-0F4F-B757-B389971F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26449-B6B2-704C-9A0A-73057600D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CC60A-2725-CD48-8B57-917974EE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B5200-FA01-8E42-B96E-0E317BA1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63FE9-43F8-E842-A63E-0035CF57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692A-9AC8-0A4D-97E7-64DDABF7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654A6-6F6E-6D44-B855-DEA44FCB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57862-4871-4C4B-B830-870D67D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B5258-FD3F-5E40-AFBF-6A23F34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C4EB9-9903-EF40-9CF3-AAA08277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954D6-A758-2D4D-A51B-A9898612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7C17-48DA-094B-83F8-C6C9F32D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E0-F44C-D64A-87AA-CF5FF774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26FF-FA03-A94E-B18D-3938B75D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70501-FB14-EB40-9619-237D8B9B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9DFD1-BA47-3B48-8216-C511A16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917B-E8F8-4149-A6C7-515E5D2C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69445-BAA4-AF47-B967-9FEF3D35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316-FFA6-2F49-A457-D0DA953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B1673-CBEE-1B42-B98D-8DFC4C503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4A5C2-2D9A-D34A-AB4B-DC28250A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CB90-1C6A-FF44-8C8F-E5D5E0EC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0E391-95AC-5545-92C2-A622659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74B2-F1BF-A04A-B7E4-8542739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270A8-CCA5-5E48-BF28-EE2489C3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4A992-BFD8-934D-BA75-45A40ADF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5ED9-DA45-E24C-BA74-FF8A2F7AB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1514-EE06-C447-AF19-191FAE9FAC87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2A6C-3EDD-D441-B4DD-F90A5FD51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2813-A0FC-DD40-9871-E04E5292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A4A5-B96E-E349-A8EC-ED80CAD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23F5B-8168-3540-897A-849ED231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531110"/>
            <a:ext cx="5702300" cy="374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7F9A3-3D6D-284B-A9BA-A2EEF9C2F48A}"/>
              </a:ext>
            </a:extLst>
          </p:cNvPr>
          <p:cNvSpPr txBox="1"/>
          <p:nvPr/>
        </p:nvSpPr>
        <p:spPr>
          <a:xfrm>
            <a:off x="1803202" y="1877348"/>
            <a:ext cx="280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Constrain by ordering U’s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9BFDA-25BB-B945-BF56-85FCBE85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1910"/>
            <a:ext cx="56388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CFA4C-D399-2A43-BAC4-1670728EB1F3}"/>
              </a:ext>
            </a:extLst>
          </p:cNvPr>
          <p:cNvSpPr txBox="1"/>
          <p:nvPr/>
        </p:nvSpPr>
        <p:spPr>
          <a:xfrm>
            <a:off x="8421391" y="1877348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 constraint</a:t>
            </a:r>
          </a:p>
        </p:txBody>
      </p:sp>
    </p:spTree>
    <p:extLst>
      <p:ext uri="{BB962C8B-B14F-4D97-AF65-F5344CB8AC3E}">
        <p14:creationId xmlns:p14="http://schemas.microsoft.com/office/powerpoint/2010/main" val="322076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138A7-8B34-7648-8EFE-45989918F0D2}"/>
              </a:ext>
            </a:extLst>
          </p:cNvPr>
          <p:cNvSpPr txBox="1"/>
          <p:nvPr/>
        </p:nvSpPr>
        <p:spPr>
          <a:xfrm>
            <a:off x="2275642" y="1603028"/>
            <a:ext cx="280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Constrain by ordering U’s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9095E-C94B-9040-9FC9-B5AB807E5896}"/>
              </a:ext>
            </a:extLst>
          </p:cNvPr>
          <p:cNvSpPr txBox="1"/>
          <p:nvPr/>
        </p:nvSpPr>
        <p:spPr>
          <a:xfrm>
            <a:off x="6516391" y="1603028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 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E04B9-A524-7246-801B-FA7AA8F2A35B}"/>
              </a:ext>
            </a:extLst>
          </p:cNvPr>
          <p:cNvSpPr txBox="1"/>
          <p:nvPr/>
        </p:nvSpPr>
        <p:spPr>
          <a:xfrm>
            <a:off x="252078" y="1593994"/>
            <a:ext cx="1281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58FF7-2763-AE46-8D95-29882F486C36}"/>
              </a:ext>
            </a:extLst>
          </p:cNvPr>
          <p:cNvSpPr txBox="1"/>
          <p:nvPr/>
        </p:nvSpPr>
        <p:spPr>
          <a:xfrm>
            <a:off x="217470" y="26094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U[1,1] = 0.06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D3087-58D0-5341-8FE9-241DD726543A}"/>
              </a:ext>
            </a:extLst>
          </p:cNvPr>
          <p:cNvSpPr txBox="1"/>
          <p:nvPr/>
        </p:nvSpPr>
        <p:spPr>
          <a:xfrm>
            <a:off x="217470" y="441054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U[2,1] = 0.35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24EC8-D3DE-974F-9F2E-27A02F59B033}"/>
              </a:ext>
            </a:extLst>
          </p:cNvPr>
          <p:cNvSpPr txBox="1"/>
          <p:nvPr/>
        </p:nvSpPr>
        <p:spPr>
          <a:xfrm>
            <a:off x="217470" y="585580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U[3,1] = 0.43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7B6E26-FB02-8B4E-BAFC-F6AC9945B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54"/>
              </p:ext>
            </p:extLst>
          </p:nvPr>
        </p:nvGraphicFramePr>
        <p:xfrm>
          <a:off x="3242489" y="12357"/>
          <a:ext cx="394528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95">
                  <a:extLst>
                    <a:ext uri="{9D8B030D-6E8A-4147-A177-3AD203B41FA5}">
                      <a16:colId xmlns:a16="http://schemas.microsoft.com/office/drawing/2014/main" val="2544884345"/>
                    </a:ext>
                  </a:extLst>
                </a:gridCol>
                <a:gridCol w="1315095">
                  <a:extLst>
                    <a:ext uri="{9D8B030D-6E8A-4147-A177-3AD203B41FA5}">
                      <a16:colId xmlns:a16="http://schemas.microsoft.com/office/drawing/2014/main" val="4210265500"/>
                    </a:ext>
                  </a:extLst>
                </a:gridCol>
                <a:gridCol w="1315095">
                  <a:extLst>
                    <a:ext uri="{9D8B030D-6E8A-4147-A177-3AD203B41FA5}">
                      <a16:colId xmlns:a16="http://schemas.microsoft.com/office/drawing/2014/main" val="4118655344"/>
                    </a:ext>
                  </a:extLst>
                </a:gridCol>
              </a:tblGrid>
              <a:tr h="432344">
                <a:tc>
                  <a:txBody>
                    <a:bodyPr/>
                    <a:lstStyle/>
                    <a:p>
                      <a:r>
                        <a:rPr lang="en-US" sz="1400" b="0" dirty="0"/>
                        <a:t>True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MCMC Z (constrained)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MCMC Z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(No constraint)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74208"/>
                  </a:ext>
                </a:extLst>
              </a:tr>
              <a:tr h="25432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0368"/>
                  </a:ext>
                </a:extLst>
              </a:tr>
              <a:tr h="254320"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25756"/>
                  </a:ext>
                </a:extLst>
              </a:tr>
              <a:tr h="254320"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2694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387DAFF-55A9-6345-9DC1-F844CCFA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40" y="5573773"/>
            <a:ext cx="3224093" cy="15523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8038C-D27C-9441-A3C1-15B049FA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0" y="3803516"/>
            <a:ext cx="3224092" cy="1552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E0F6D4-37F7-B242-922C-3DCE01B5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040" y="2142748"/>
            <a:ext cx="3224092" cy="1552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747183-E282-5547-9828-0F332A19B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815796"/>
            <a:ext cx="3191870" cy="1558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3AF488-51E4-D941-8CA6-864593D1B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139508"/>
            <a:ext cx="3191870" cy="1558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B2CFDB-230F-EF45-9288-525B9D0F6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5567294"/>
            <a:ext cx="3191870" cy="15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5</cp:revision>
  <dcterms:created xsi:type="dcterms:W3CDTF">2019-09-25T14:37:31Z</dcterms:created>
  <dcterms:modified xsi:type="dcterms:W3CDTF">2019-09-25T17:48:11Z</dcterms:modified>
</cp:coreProperties>
</file>