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4690"/>
  </p:normalViewPr>
  <p:slideViewPr>
    <p:cSldViewPr snapToGrid="0" snapToObjects="1">
      <p:cViewPr varScale="1">
        <p:scale>
          <a:sx n="120" d="100"/>
          <a:sy n="120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D41B47-1BD4-FF40-A5DE-27C0D0A93FBA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E3D16A-7CC9-2B40-8FFC-EE12AE8B29C6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729FC9-6C12-624F-8BF0-1D787A38DC40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DCA883-61C3-EE4F-A4C1-54CB76F4D61A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AA96A-D7DA-2649-B0ED-3A3722FC6F48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1B99D6-659A-7A41-830E-E18BB3786962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23DFB8-586C-F844-B838-8F6F31DE873B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4B73C2-6733-FF4C-882F-3E3D6D1410DA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2CFFE-9231-0541-A675-56E9B1CD5630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0E61B-7F29-4348-8798-A288FFFD5138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6BA451-67BF-E447-B8CA-D68A8C65CFC1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64254-C864-2A45-A7DD-9FD5017F49F2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993295-1653-BA41-B928-D4A14641AB0B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EEE774-064B-FE4C-8F91-E9D03D6F2CB8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E549D7-B7CC-7F4E-A39D-4E63FDC1142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A34AB7-4792-C344-8EC5-3F3DA47F0BB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7FF450-48A0-3E4A-9010-DA03F96D1A8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05E4E-DEE6-2348-92F3-DB45F5E5B92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BD1FCE-DD29-F242-A269-8C9490822A5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AE24C4-C998-EB45-A49E-E64251DE3C3C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EB1D9F-A3F7-F34A-89EC-628E8E485A2B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E0A46D-3A3B-3D40-8461-E200D043EBF7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9D4CA9-FA38-C644-B144-7CD31C98A615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EFDBEE-32F3-4C48-86FD-11A48B31E501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D94DE-F3B2-ED49-9B27-9FAA586A465A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5692DC-28DC-EA4D-B683-6BA1AC1FD148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79878-B7C5-1944-B426-397CA4929B9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60D045-E70B-174E-B7B1-C2AF972963D5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36B720-1313-C04B-9D16-BC70332E0D4F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83471"/>
              </p:ext>
            </p:extLst>
          </p:nvPr>
        </p:nvGraphicFramePr>
        <p:xfrm>
          <a:off x="5938462" y="118389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08416-EB80-C540-8B6D-DDAD41068257}"/>
              </a:ext>
            </a:extLst>
          </p:cNvPr>
          <p:cNvSpPr txBox="1"/>
          <p:nvPr/>
        </p:nvSpPr>
        <p:spPr>
          <a:xfrm>
            <a:off x="5822334" y="6152409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data: 100 variants total, 10 per cluster</a:t>
            </a:r>
          </a:p>
        </p:txBody>
      </p:sp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6AAB362-BB57-964F-BE7E-DCC3214D8B9E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55B9DE-335F-D34C-BDD6-3F5EB1ECCABC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D4F1-6ADC-374B-A71B-5B9A284FC46F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E64844-DF82-5F4B-8930-F9E875C42758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732AAA-1D7C-FE4C-A4F3-6F49F2B9128B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22177-D46E-1149-8BDD-48FA0C0AFB3F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7EC68-ED1E-CF44-9700-29DDB8674744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0B9982-444D-3B4B-B14B-998BF829E730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F18CB-EF70-7746-82DB-CF95FB5A106A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D254CB-A2FA-CB4C-B4FB-2E49363FED0D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77682-BF0E-3849-9862-A34A9122DE7C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FC4B9-7A23-2B48-9AFA-D27C49B79225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B5BB8-63CB-514C-A0F1-763A0FB2B74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62574-D778-C545-93F0-66AAA771A921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BC232-D0C0-6B42-97BB-515250AE6138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415F2B-99FF-AC4C-AEE7-D0CEBF63F70F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112471-FB24-EC40-9576-2C9D7CBBA525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9DFB7D-5BD8-D34E-8E6F-DEF553AA9D5B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8084B2-183F-5F4D-B95A-76E865E6485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E64B6-552E-4F49-8D5E-9EFF019542EB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9E0569-1325-C24A-ACAB-15E36E2068E7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4AE8EE-98E1-724A-ABE8-F9638D8EDC7D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2AFFCF-1C30-1F45-8D19-65070470867B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876040-B571-CB4F-B928-09755D90573D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63EAA-7E04-8247-95D5-CD5DAB016B68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1814A-5D21-9E40-9CCE-2C7B10863B93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3ECC3F-01D2-0945-AE28-9517F5139D5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785CD1-861B-3B41-A6B8-D9BB6F7EA423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F0D35-AF1C-0341-AE38-7C0900D897DB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DADF2D13-A876-6641-BA55-9D7873F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96" y="365125"/>
            <a:ext cx="10630804" cy="357173"/>
          </a:xfrm>
        </p:spPr>
        <p:txBody>
          <a:bodyPr>
            <a:noAutofit/>
          </a:bodyPr>
          <a:lstStyle/>
          <a:p>
            <a:r>
              <a:rPr lang="en-US" sz="2400"/>
              <a:t>Clustering first</a:t>
            </a:r>
            <a:endParaRPr lang="en-US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8E8D28-B622-E745-906E-881818BCD69E}"/>
              </a:ext>
            </a:extLst>
          </p:cNvPr>
          <p:cNvSpPr txBox="1"/>
          <p:nvPr/>
        </p:nvSpPr>
        <p:spPr>
          <a:xfrm>
            <a:off x="3727980" y="6460903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Simulated data: 100 variants total, 10 per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ACFF8-A8E0-5D46-ADC3-5CF975E6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266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117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Clustering 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6</cp:revision>
  <dcterms:created xsi:type="dcterms:W3CDTF">2020-01-14T19:39:00Z</dcterms:created>
  <dcterms:modified xsi:type="dcterms:W3CDTF">2020-01-20T14:24:39Z</dcterms:modified>
</cp:coreProperties>
</file>