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96" r:id="rId2"/>
    <p:sldId id="256" r:id="rId3"/>
    <p:sldId id="257" r:id="rId4"/>
    <p:sldId id="397" r:id="rId5"/>
    <p:sldId id="398" r:id="rId6"/>
    <p:sldId id="399" r:id="rId7"/>
    <p:sldId id="258" r:id="rId8"/>
    <p:sldId id="262" r:id="rId9"/>
    <p:sldId id="263" r:id="rId10"/>
    <p:sldId id="264" r:id="rId11"/>
    <p:sldId id="303" r:id="rId12"/>
    <p:sldId id="304" r:id="rId13"/>
    <p:sldId id="2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/>
    <p:restoredTop sz="94740"/>
  </p:normalViewPr>
  <p:slideViewPr>
    <p:cSldViewPr snapToGrid="0" snapToObjects="1">
      <p:cViewPr>
        <p:scale>
          <a:sx n="118" d="100"/>
          <a:sy n="118" d="100"/>
        </p:scale>
        <p:origin x="6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AA79-2A63-0748-AE4B-D95685E6F18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8843-5D9D-DF49-9D10-2C26011B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08843-5D9D-DF49-9D10-2C26011B82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3A2-E6BB-9944-8B2B-28EE0B7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for constructing clone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30C6-39B4-2940-BE78-D0FFF87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Cluster mutations within each presence/absence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trees starting from crude structure based on sample presence/absence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11D1-EE73-204B-99B6-6589261D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4D4-EAF2-6B4C-A9FB-A4B30BC16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0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mutate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044657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pick a column to mutate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new possible position to be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" y="2820914"/>
            <a:ext cx="4994192" cy="2447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3CD1B-6DF5-4744-9EEB-1E919BA906CD}"/>
              </a:ext>
            </a:extLst>
          </p:cNvPr>
          <p:cNvGrpSpPr/>
          <p:nvPr/>
        </p:nvGrpSpPr>
        <p:grpSpPr>
          <a:xfrm>
            <a:off x="6863785" y="2766117"/>
            <a:ext cx="4994192" cy="2534339"/>
            <a:chOff x="6863785" y="2632161"/>
            <a:chExt cx="4623981" cy="2286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81C35-D5B0-4642-A437-161DDDCE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3785" y="2956583"/>
              <a:ext cx="4623981" cy="1962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A1117F-7EDC-D546-9ED9-2D2CB42A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458" y="2632161"/>
              <a:ext cx="4580308" cy="51737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5A9C-45C8-9E48-B19D-581C90FB22E9}"/>
              </a:ext>
            </a:extLst>
          </p:cNvPr>
          <p:cNvSpPr/>
          <p:nvPr/>
        </p:nvSpPr>
        <p:spPr>
          <a:xfrm>
            <a:off x="3669175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D9F7-BED1-1243-8C96-523493E10261}"/>
              </a:ext>
            </a:extLst>
          </p:cNvPr>
          <p:cNvSpPr/>
          <p:nvPr/>
        </p:nvSpPr>
        <p:spPr>
          <a:xfrm>
            <a:off x="10407569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4F6-58B3-204B-A38A-670A253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17"/>
          </a:xfrm>
        </p:spPr>
        <p:txBody>
          <a:bodyPr>
            <a:normAutofit/>
          </a:bodyPr>
          <a:lstStyle/>
          <a:p>
            <a:r>
              <a:rPr lang="en-US" sz="3200" dirty="0"/>
              <a:t>Tree scoring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6EE3B-502F-7547-B1A7-B208F26F77CF}"/>
              </a:ext>
            </a:extLst>
          </p:cNvPr>
          <p:cNvSpPr/>
          <p:nvPr/>
        </p:nvSpPr>
        <p:spPr>
          <a:xfrm>
            <a:off x="68144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8154A-7BCC-564D-AA23-68E85AE9A5DE}"/>
              </a:ext>
            </a:extLst>
          </p:cNvPr>
          <p:cNvSpPr/>
          <p:nvPr/>
        </p:nvSpPr>
        <p:spPr>
          <a:xfrm>
            <a:off x="206047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696D8C-1E68-DF4D-9BAA-AB71F7CC92AF}"/>
              </a:ext>
            </a:extLst>
          </p:cNvPr>
          <p:cNvSpPr/>
          <p:nvPr/>
        </p:nvSpPr>
        <p:spPr>
          <a:xfrm>
            <a:off x="1370960" y="400551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093AC-3A4F-3D49-8017-C7F2DC1FCE42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953107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E6DA5-27D0-5A4B-9428-0278D2ACAEFD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1642622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969ED6-15D6-EE43-9F25-47DBAB4608B3}"/>
              </a:ext>
            </a:extLst>
          </p:cNvPr>
          <p:cNvCxnSpPr>
            <a:endCxn id="8" idx="0"/>
          </p:cNvCxnSpPr>
          <p:nvPr/>
        </p:nvCxnSpPr>
        <p:spPr>
          <a:xfrm>
            <a:off x="1530096" y="3429000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D1AB2A-B845-C749-846E-6C0CB3A405D1}"/>
              </a:ext>
            </a:extLst>
          </p:cNvPr>
          <p:cNvSpPr/>
          <p:nvPr/>
        </p:nvSpPr>
        <p:spPr>
          <a:xfrm>
            <a:off x="1380248" y="310219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9D0F0D-3579-A248-89E7-2F52F6198078}"/>
              </a:ext>
            </a:extLst>
          </p:cNvPr>
          <p:cNvCxnSpPr/>
          <p:nvPr/>
        </p:nvCxnSpPr>
        <p:spPr>
          <a:xfrm>
            <a:off x="1530096" y="2508979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F264685-198E-BC47-BBBF-FE7C33D03443}"/>
              </a:ext>
            </a:extLst>
          </p:cNvPr>
          <p:cNvSpPr/>
          <p:nvPr/>
        </p:nvSpPr>
        <p:spPr>
          <a:xfrm>
            <a:off x="1380248" y="2182177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/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/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blipFill>
                <a:blip r:embed="rId3"/>
                <a:stretch>
                  <a:fillRect t="-5405" r="-11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/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blipFill>
                <a:blip r:embed="rId4"/>
                <a:stretch>
                  <a:fillRect t="-5263" r="-11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/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  <a:blipFill>
                <a:blip r:embed="rId5"/>
                <a:stretch>
                  <a:fillRect t="-5405" r="-132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2A4076-2C02-184B-B345-324CFCB5C42B}"/>
              </a:ext>
            </a:extLst>
          </p:cNvPr>
          <p:cNvCxnSpPr/>
          <p:nvPr/>
        </p:nvCxnSpPr>
        <p:spPr>
          <a:xfrm flipV="1">
            <a:off x="8055980" y="1907316"/>
            <a:ext cx="1169043" cy="36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/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MCMC chain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blipFill>
                <a:blip r:embed="rId6"/>
                <a:stretch>
                  <a:fillRect l="-1762" t="-6667" r="-44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D57E3-89EA-3349-A3A3-D41A1CE8FC83}"/>
              </a:ext>
            </a:extLst>
          </p:cNvPr>
          <p:cNvCxnSpPr/>
          <p:nvPr/>
        </p:nvCxnSpPr>
        <p:spPr>
          <a:xfrm flipH="1" flipV="1">
            <a:off x="6667018" y="4017732"/>
            <a:ext cx="289367" cy="5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94C16-0E06-8945-9C0E-821F893F0532}"/>
              </a:ext>
            </a:extLst>
          </p:cNvPr>
          <p:cNvCxnSpPr/>
          <p:nvPr/>
        </p:nvCxnSpPr>
        <p:spPr>
          <a:xfrm flipV="1">
            <a:off x="7743463" y="4041881"/>
            <a:ext cx="231494" cy="5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9" y="1186099"/>
            <a:ext cx="2595853" cy="317270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true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3CFFB5-6692-9A42-B50A-689F2F1552D6}"/>
              </a:ext>
            </a:extLst>
          </p:cNvPr>
          <p:cNvGrpSpPr/>
          <p:nvPr/>
        </p:nvGrpSpPr>
        <p:grpSpPr>
          <a:xfrm>
            <a:off x="8938183" y="1286824"/>
            <a:ext cx="2782398" cy="2709371"/>
            <a:chOff x="3428634" y="1186099"/>
            <a:chExt cx="2782398" cy="27093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4A44DF-8413-3A45-B637-825A56D5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634" y="1649438"/>
              <a:ext cx="2782398" cy="224603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4E5C53-860A-F742-A553-5D39105793B3}"/>
                </a:ext>
              </a:extLst>
            </p:cNvPr>
            <p:cNvSpPr/>
            <p:nvPr/>
          </p:nvSpPr>
          <p:spPr>
            <a:xfrm>
              <a:off x="4635076" y="118609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ω</a:t>
              </a:r>
              <a:r>
                <a:rPr lang="en-US" dirty="0"/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71237-8267-4A43-AE2C-C199208EC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818" y="1548710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scoring</a:t>
            </a:r>
          </a:p>
        </p:txBody>
      </p:sp>
    </p:spTree>
    <p:extLst>
      <p:ext uri="{BB962C8B-B14F-4D97-AF65-F5344CB8AC3E}">
        <p14:creationId xmlns:p14="http://schemas.microsoft.com/office/powerpoint/2010/main" val="89453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E4F0D-A065-8F48-844F-2587ADF82C4E}"/>
              </a:ext>
            </a:extLst>
          </p:cNvPr>
          <p:cNvGrpSpPr/>
          <p:nvPr/>
        </p:nvGrpSpPr>
        <p:grpSpPr>
          <a:xfrm>
            <a:off x="1139882" y="1842645"/>
            <a:ext cx="2611530" cy="3172709"/>
            <a:chOff x="181939" y="1970980"/>
            <a:chExt cx="2611530" cy="3172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6781E6-A9B1-444F-BC70-E6849C31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16" y="1970980"/>
              <a:ext cx="2595853" cy="31727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E11E8-6341-4949-B8EA-A890336DD88F}"/>
                </a:ext>
              </a:extLst>
            </p:cNvPr>
            <p:cNvSpPr txBox="1"/>
            <p:nvPr/>
          </p:nvSpPr>
          <p:spPr>
            <a:xfrm>
              <a:off x="1723292" y="2414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3C9C74-FCB0-E94B-8A5F-218349E89FFE}"/>
                </a:ext>
              </a:extLst>
            </p:cNvPr>
            <p:cNvSpPr txBox="1"/>
            <p:nvPr/>
          </p:nvSpPr>
          <p:spPr>
            <a:xfrm>
              <a:off x="1707654" y="289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4A24B-0E3F-7F4C-B658-A2898D411E11}"/>
                </a:ext>
              </a:extLst>
            </p:cNvPr>
            <p:cNvSpPr txBox="1"/>
            <p:nvPr/>
          </p:nvSpPr>
          <p:spPr>
            <a:xfrm>
              <a:off x="516961" y="3557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E2D8-E8FF-014C-92E2-00639E52F9FF}"/>
                </a:ext>
              </a:extLst>
            </p:cNvPr>
            <p:cNvSpPr txBox="1"/>
            <p:nvPr/>
          </p:nvSpPr>
          <p:spPr>
            <a:xfrm flipH="1">
              <a:off x="181939" y="4056185"/>
              <a:ext cx="79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0A563-AC15-9045-9BED-285361913347}"/>
                </a:ext>
              </a:extLst>
            </p:cNvPr>
            <p:cNvSpPr txBox="1"/>
            <p:nvPr/>
          </p:nvSpPr>
          <p:spPr>
            <a:xfrm>
              <a:off x="1344700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22C81-B222-B343-951E-38CFDA2189D4}"/>
                </a:ext>
              </a:extLst>
            </p:cNvPr>
            <p:cNvSpPr txBox="1"/>
            <p:nvPr/>
          </p:nvSpPr>
          <p:spPr>
            <a:xfrm>
              <a:off x="2185713" y="3540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9BC82-60B8-1845-B570-1B3D21A6896E}"/>
                </a:ext>
              </a:extLst>
            </p:cNvPr>
            <p:cNvSpPr txBox="1"/>
            <p:nvPr/>
          </p:nvSpPr>
          <p:spPr>
            <a:xfrm>
              <a:off x="2185713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FCA9-91C2-2A40-BD58-CEEC5FAD31FD}"/>
                </a:ext>
              </a:extLst>
            </p:cNvPr>
            <p:cNvSpPr txBox="1"/>
            <p:nvPr/>
          </p:nvSpPr>
          <p:spPr>
            <a:xfrm>
              <a:off x="213346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307DD-7789-1D47-9178-993BBBC6ADC7}"/>
                </a:ext>
              </a:extLst>
            </p:cNvPr>
            <p:cNvSpPr txBox="1"/>
            <p:nvPr/>
          </p:nvSpPr>
          <p:spPr>
            <a:xfrm>
              <a:off x="1344700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E2368-C3C1-E040-9DA5-68F98C384F13}"/>
                </a:ext>
              </a:extLst>
            </p:cNvPr>
            <p:cNvSpPr txBox="1"/>
            <p:nvPr/>
          </p:nvSpPr>
          <p:spPr>
            <a:xfrm>
              <a:off x="2171221" y="46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D2F7ED-F5B4-8244-8660-818A446C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2460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E63153-7836-A24F-9475-27DAADE4EC25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1054-7DB4-C241-A600-FA21A6961D91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51543"/>
              </p:ext>
            </p:extLst>
          </p:nvPr>
        </p:nvGraphicFramePr>
        <p:xfrm>
          <a:off x="6183386" y="176913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CDD48CD-F67A-664B-9A58-B7022B0D0D7C}"/>
              </a:ext>
            </a:extLst>
          </p:cNvPr>
          <p:cNvGrpSpPr/>
          <p:nvPr/>
        </p:nvGrpSpPr>
        <p:grpSpPr>
          <a:xfrm>
            <a:off x="1257252" y="1543125"/>
            <a:ext cx="3811073" cy="4863653"/>
            <a:chOff x="1257252" y="1543125"/>
            <a:chExt cx="3811073" cy="4863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1E8358-CE97-8143-9C2E-DDCFC44DD5BB}"/>
                </a:ext>
              </a:extLst>
            </p:cNvPr>
            <p:cNvGrpSpPr/>
            <p:nvPr/>
          </p:nvGrpSpPr>
          <p:grpSpPr>
            <a:xfrm>
              <a:off x="1257252" y="2307387"/>
              <a:ext cx="3811073" cy="4099391"/>
              <a:chOff x="722996" y="1482077"/>
              <a:chExt cx="3811073" cy="409939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D41B47-1BD4-FF40-A5DE-27C0D0A93FBA}"/>
                  </a:ext>
                </a:extLst>
              </p:cNvPr>
              <p:cNvSpPr/>
              <p:nvPr/>
            </p:nvSpPr>
            <p:spPr>
              <a:xfrm>
                <a:off x="2534097" y="1482078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3D16A-7CC9-2B40-8FFC-EE12AE8B29C6}"/>
                  </a:ext>
                </a:extLst>
              </p:cNvPr>
              <p:cNvSpPr/>
              <p:nvPr/>
            </p:nvSpPr>
            <p:spPr>
              <a:xfrm>
                <a:off x="2534097" y="2240653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729FC9-6C12-624F-8BF0-1D787A38DC40}"/>
                  </a:ext>
                </a:extLst>
              </p:cNvPr>
              <p:cNvSpPr/>
              <p:nvPr/>
            </p:nvSpPr>
            <p:spPr>
              <a:xfrm>
                <a:off x="1619697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DCA883-61C3-EE4F-A4C1-54CB76F4D61A}"/>
                  </a:ext>
                </a:extLst>
              </p:cNvPr>
              <p:cNvSpPr/>
              <p:nvPr/>
            </p:nvSpPr>
            <p:spPr>
              <a:xfrm>
                <a:off x="3314934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6AA96A-D7DA-2649-B0ED-3A3722FC6F48}"/>
                  </a:ext>
                </a:extLst>
              </p:cNvPr>
              <p:cNvSpPr/>
              <p:nvPr/>
            </p:nvSpPr>
            <p:spPr>
              <a:xfrm>
                <a:off x="3314934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1B99D6-659A-7A41-830E-E18BB3786962}"/>
                  </a:ext>
                </a:extLst>
              </p:cNvPr>
              <p:cNvSpPr/>
              <p:nvPr/>
            </p:nvSpPr>
            <p:spPr>
              <a:xfrm>
                <a:off x="11265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23DFB8-586C-F844-B838-8F6F31DE873B}"/>
                  </a:ext>
                </a:extLst>
              </p:cNvPr>
              <p:cNvSpPr/>
              <p:nvPr/>
            </p:nvSpPr>
            <p:spPr>
              <a:xfrm>
                <a:off x="20409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C4B73C2-6733-FF4C-882F-3E3D6D1410DA}"/>
                  </a:ext>
                </a:extLst>
              </p:cNvPr>
              <p:cNvSpPr/>
              <p:nvPr/>
            </p:nvSpPr>
            <p:spPr>
              <a:xfrm>
                <a:off x="11265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12CFFE-9231-0541-A675-56E9B1CD5630}"/>
                  </a:ext>
                </a:extLst>
              </p:cNvPr>
              <p:cNvSpPr/>
              <p:nvPr/>
            </p:nvSpPr>
            <p:spPr>
              <a:xfrm>
                <a:off x="20409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B0E61B-7F29-4348-8798-A288FFFD5138}"/>
                  </a:ext>
                </a:extLst>
              </p:cNvPr>
              <p:cNvSpPr/>
              <p:nvPr/>
            </p:nvSpPr>
            <p:spPr>
              <a:xfrm>
                <a:off x="3314933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A6BA451-67BF-E447-B8CA-D68A8C65CFC1}"/>
                  </a:ext>
                </a:extLst>
              </p:cNvPr>
              <p:cNvCxnSpPr>
                <a:stCxn id="7" idx="4"/>
                <a:endCxn id="8" idx="0"/>
              </p:cNvCxnSpPr>
              <p:nvPr/>
            </p:nvCxnSpPr>
            <p:spPr>
              <a:xfrm>
                <a:off x="3561514" y="3689311"/>
                <a:ext cx="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FE64254-C864-2A45-A7DD-9FD5017F49F2}"/>
                  </a:ext>
                </a:extLst>
              </p:cNvPr>
              <p:cNvCxnSpPr>
                <a:cxnSpLocks/>
                <a:stCxn id="8" idx="4"/>
                <a:endCxn id="13" idx="0"/>
              </p:cNvCxnSpPr>
              <p:nvPr/>
            </p:nvCxnSpPr>
            <p:spPr>
              <a:xfrm flipH="1">
                <a:off x="3561513" y="4469289"/>
                <a:ext cx="1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3993295-1653-BA41-B928-D4A14641AB0B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22875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EEE774-064B-FE4C-8F91-E9D03D6F2CB8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1866277" y="3689311"/>
                <a:ext cx="42124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E549D7-B7CC-7F4E-A39D-4E63FDC11422}"/>
                  </a:ext>
                </a:extLst>
              </p:cNvPr>
              <p:cNvCxnSpPr>
                <a:cxnSpLocks/>
                <a:stCxn id="6" idx="4"/>
                <a:endCxn id="9" idx="0"/>
              </p:cNvCxnSpPr>
              <p:nvPr/>
            </p:nvCxnSpPr>
            <p:spPr>
              <a:xfrm flipH="1">
                <a:off x="1373117" y="3689311"/>
                <a:ext cx="49316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A34AB7-4792-C344-8EC5-3F3DA47F0BBB}"/>
                  </a:ext>
                </a:extLst>
              </p:cNvPr>
              <p:cNvCxnSpPr>
                <a:cxnSpLocks/>
                <a:stCxn id="9" idx="4"/>
                <a:endCxn id="11" idx="0"/>
              </p:cNvCxnSpPr>
              <p:nvPr/>
            </p:nvCxnSpPr>
            <p:spPr>
              <a:xfrm>
                <a:off x="13731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77FF450-48A0-3E4A-9010-DA03F96D1A84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2780677" y="1975238"/>
                <a:ext cx="0" cy="265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8F05E4E-DEE6-2348-92F3-DB45F5E5B926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>
                <a:off x="2780677" y="2733813"/>
                <a:ext cx="780837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4BD1FCE-DD29-F242-A269-8C9490822A56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1866277" y="2733813"/>
                <a:ext cx="91440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9AE24C4-C998-EB45-A49E-E64251DE3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2910187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CEB1D9F-A3F7-F34A-89EC-628E8E485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4644808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8E0A46D-3A3B-3D40-8461-E200D043E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77" y="2910187"/>
                <a:ext cx="0" cy="267128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9D4CA9-FA38-C644-B144-7CD31C98A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48" y="4667926"/>
                <a:ext cx="0" cy="9135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EFDBEE-32F3-4C48-86FD-11A48B31E501}"/>
                  </a:ext>
                </a:extLst>
              </p:cNvPr>
              <p:cNvSpPr txBox="1"/>
              <p:nvPr/>
            </p:nvSpPr>
            <p:spPr>
              <a:xfrm>
                <a:off x="766944" y="1482077"/>
                <a:ext cx="9765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S2, S3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ED94DE-F3B2-ED49-9B27-9FAA586A465A}"/>
                  </a:ext>
                </a:extLst>
              </p:cNvPr>
              <p:cNvSpPr txBox="1"/>
              <p:nvPr/>
            </p:nvSpPr>
            <p:spPr>
              <a:xfrm>
                <a:off x="722996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5692DC-28DC-EA4D-B683-6BA1AC1FD148}"/>
                  </a:ext>
                </a:extLst>
              </p:cNvPr>
              <p:cNvSpPr txBox="1"/>
              <p:nvPr/>
            </p:nvSpPr>
            <p:spPr>
              <a:xfrm>
                <a:off x="3854075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779878-B7C5-1944-B426-397CA4929B97}"/>
                  </a:ext>
                </a:extLst>
              </p:cNvPr>
              <p:cNvSpPr txBox="1"/>
              <p:nvPr/>
            </p:nvSpPr>
            <p:spPr>
              <a:xfrm>
                <a:off x="723477" y="4658015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60D045-E70B-174E-B7B1-C2AF972963D5}"/>
                  </a:ext>
                </a:extLst>
              </p:cNvPr>
              <p:cNvSpPr txBox="1"/>
              <p:nvPr/>
            </p:nvSpPr>
            <p:spPr>
              <a:xfrm>
                <a:off x="1819516" y="4667926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36B720-1313-C04B-9D16-BC70332E0D4F}"/>
                  </a:ext>
                </a:extLst>
              </p:cNvPr>
              <p:cNvSpPr txBox="1"/>
              <p:nvPr/>
            </p:nvSpPr>
            <p:spPr>
              <a:xfrm>
                <a:off x="2826186" y="4656183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F64BDB-651C-4F41-9AC3-E185989DA78D}"/>
                </a:ext>
              </a:extLst>
            </p:cNvPr>
            <p:cNvGrpSpPr/>
            <p:nvPr/>
          </p:nvGrpSpPr>
          <p:grpSpPr>
            <a:xfrm>
              <a:off x="3002155" y="1543125"/>
              <a:ext cx="625556" cy="493160"/>
              <a:chOff x="2455757" y="710296"/>
              <a:chExt cx="625556" cy="4931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6D321D-24D9-024E-BEC6-395DCCB0168A}"/>
                  </a:ext>
                </a:extLst>
              </p:cNvPr>
              <p:cNvSpPr/>
              <p:nvPr/>
            </p:nvSpPr>
            <p:spPr>
              <a:xfrm>
                <a:off x="2521955" y="710296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04BA8D-5BFD-174F-8121-7F09AB02C112}"/>
                  </a:ext>
                </a:extLst>
              </p:cNvPr>
              <p:cNvSpPr txBox="1"/>
              <p:nvPr/>
            </p:nvSpPr>
            <p:spPr>
              <a:xfrm>
                <a:off x="2455757" y="772210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654BDC-0341-3148-B065-832512AB362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33" y="2041972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CD77A09-991C-B740-B5F2-5FDB23C6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308"/>
          </a:xfrm>
        </p:spPr>
        <p:txBody>
          <a:bodyPr>
            <a:normAutofit/>
          </a:bodyPr>
          <a:lstStyle/>
          <a:p>
            <a:r>
              <a:rPr lang="en-US" sz="2800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z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739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5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1CD1738-51E4-AF4B-914D-93DF759BE54A}"/>
              </a:ext>
            </a:extLst>
          </p:cNvPr>
          <p:cNvGraphicFramePr>
            <a:graphicFrameLocks noGrp="1"/>
          </p:cNvGraphicFramePr>
          <p:nvPr/>
        </p:nvGraphicFramePr>
        <p:xfrm>
          <a:off x="7052972" y="172434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058823-C312-BA44-BCE1-733AE21FC5C8}"/>
                  </a:ext>
                </a:extLst>
              </p:cNvPr>
              <p:cNvSpPr txBox="1"/>
              <p:nvPr/>
            </p:nvSpPr>
            <p:spPr>
              <a:xfrm>
                <a:off x="8933143" y="112148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058823-C312-BA44-BCE1-733AE21FC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143" y="112148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4286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4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1CD1738-51E4-AF4B-914D-93DF759BE54A}"/>
              </a:ext>
            </a:extLst>
          </p:cNvPr>
          <p:cNvGraphicFramePr>
            <a:graphicFrameLocks noGrp="1"/>
          </p:cNvGraphicFramePr>
          <p:nvPr/>
        </p:nvGraphicFramePr>
        <p:xfrm>
          <a:off x="7052972" y="172434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058823-C312-BA44-BCE1-733AE21FC5C8}"/>
                  </a:ext>
                </a:extLst>
              </p:cNvPr>
              <p:cNvSpPr txBox="1"/>
              <p:nvPr/>
            </p:nvSpPr>
            <p:spPr>
              <a:xfrm>
                <a:off x="8933143" y="112148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058823-C312-BA44-BCE1-733AE21FC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143" y="112148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4286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30E59-EEE9-B44F-B783-7DE8F0246544}"/>
              </a:ext>
            </a:extLst>
          </p:cNvPr>
          <p:cNvCxnSpPr/>
          <p:nvPr/>
        </p:nvCxnSpPr>
        <p:spPr>
          <a:xfrm>
            <a:off x="4976209" y="3429000"/>
            <a:ext cx="1599802" cy="288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F5DA-E65A-1747-B916-2D7AB56F0D62}"/>
              </a:ext>
            </a:extLst>
          </p:cNvPr>
          <p:cNvCxnSpPr>
            <a:cxnSpLocks/>
          </p:cNvCxnSpPr>
          <p:nvPr/>
        </p:nvCxnSpPr>
        <p:spPr>
          <a:xfrm flipH="1">
            <a:off x="4991379" y="3399623"/>
            <a:ext cx="1562314" cy="2899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6009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" y="1137683"/>
            <a:ext cx="2595853" cy="317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E4CB9-AABC-B646-82DC-F6627BC3B024}"/>
              </a:ext>
            </a:extLst>
          </p:cNvPr>
          <p:cNvSpPr txBox="1"/>
          <p:nvPr/>
        </p:nvSpPr>
        <p:spPr>
          <a:xfrm>
            <a:off x="235311" y="4972274"/>
            <a:ext cx="4957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go to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restraints if present in same set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# of </a:t>
            </a:r>
            <a:r>
              <a:rPr lang="en-US" dirty="0" err="1"/>
              <a:t>from.samples</a:t>
            </a:r>
            <a:r>
              <a:rPr lang="en-US" dirty="0"/>
              <a:t> &lt; # of </a:t>
            </a:r>
            <a:r>
              <a:rPr lang="en-US" dirty="0" err="1"/>
              <a:t>to.samples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</a:t>
            </a:r>
            <a:r>
              <a:rPr lang="en-US" dirty="0" err="1"/>
              <a:t>to.samples</a:t>
            </a:r>
            <a:r>
              <a:rPr lang="en-US" dirty="0"/>
              <a:t> is not subset of </a:t>
            </a:r>
            <a:r>
              <a:rPr lang="en-US" dirty="0" err="1"/>
              <a:t>from.samples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restraints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A44DF-8413-3A45-B637-825A56D5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04" y="1712838"/>
            <a:ext cx="2344672" cy="1892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0D056F-F564-C84A-94BE-13BE2F2F7E4F}"/>
              </a:ext>
            </a:extLst>
          </p:cNvPr>
          <p:cNvSpPr/>
          <p:nvPr/>
        </p:nvSpPr>
        <p:spPr>
          <a:xfrm>
            <a:off x="2895291" y="3704124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E5C53-860A-F742-A553-5D39105793B3}"/>
              </a:ext>
            </a:extLst>
          </p:cNvPr>
          <p:cNvSpPr/>
          <p:nvPr/>
        </p:nvSpPr>
        <p:spPr>
          <a:xfrm>
            <a:off x="3803090" y="12801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restraints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/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571"/>
            <a:ext cx="4815508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initialize random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780"/>
            <a:ext cx="4815508" cy="24474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187429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Randomly assign 1 to a possible position in each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0" y="2950779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792</Words>
  <Application>Microsoft Macintosh PowerPoint</Application>
  <PresentationFormat>Widescreen</PresentationFormat>
  <Paragraphs>500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Scheme for constructing clone trees</vt:lpstr>
      <vt:lpstr>Simulated data: 100 variants total, 10 per cluster</vt:lpstr>
      <vt:lpstr>Clustering first – z results</vt:lpstr>
      <vt:lpstr>Crude tree structure based on sample presence </vt:lpstr>
      <vt:lpstr>Crude tree structure based on sample presence </vt:lpstr>
      <vt:lpstr>Crude tree structure based on sample presence </vt:lpstr>
      <vt:lpstr>PowerPoint Presentation</vt:lpstr>
      <vt:lpstr>Adjacency matrix – restraints</vt:lpstr>
      <vt:lpstr>Adjacency matrix – initialize random values</vt:lpstr>
      <vt:lpstr>Adjacency matrix – mutate</vt:lpstr>
      <vt:lpstr>Tree scoring</vt:lpstr>
      <vt:lpstr>PowerPoint Presentation</vt:lpstr>
      <vt:lpstr>Adjacency matrix – scoring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39</cp:revision>
  <dcterms:created xsi:type="dcterms:W3CDTF">2020-01-14T19:39:00Z</dcterms:created>
  <dcterms:modified xsi:type="dcterms:W3CDTF">2020-01-27T16:51:51Z</dcterms:modified>
</cp:coreProperties>
</file>