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88-48B1-7E4D-B9A6-EA7A16CA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B8CCA-4E5D-174E-9814-1006F93B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CEE3-AA41-494B-9720-B650524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14E7-F942-1B45-BA8E-704BB941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2D40-FAC2-6146-85DA-871B3665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EC37-BF59-1949-B099-59F2294C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9620-0800-AC43-80E7-2BA8CBE1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2C79-3C22-5A44-A84A-A4C850A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C11A-6027-1749-911A-B26A963A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4959-0B3F-4648-8741-AAD231BC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A557-76EA-9A4A-8D4D-F2BAB87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386F-C3A0-7E43-9546-CEA06B1E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FC47-4F23-784F-A565-92DE4FA8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FF45-CE55-B141-BE98-CC1DA641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21B3-D992-6243-A6D1-57C917E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1E-8396-BE4C-98BC-010952FD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2696-ED24-1E45-9D95-212C47EF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1AF0-AA88-B945-915D-A9419B1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EACA-21AC-B549-95A4-5F557E5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3B9A-4BDD-E74B-8D8D-BBAFEBA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708-203B-D448-9BFE-3A14BF11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7FB1-0646-9343-8E0D-4CB24158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BC88-A892-4A40-9115-067059E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25B-BD71-DA48-9C11-6508C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9AF6-A911-8D43-8EEC-C9FBF249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6E58-80EE-7D44-B52B-0AA6965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80F5-F268-D64A-A454-5955F8C2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73912-B8F0-1944-AA90-8BBE6392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D7A7-FF99-8B49-AF14-0C95DA72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9669-84AB-C543-BF20-D67DE10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54D1-BDF8-0A4F-9C3A-946F689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9F6A-82AE-144E-841B-C91EE8BA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A660B-6995-CC4E-98BC-932A6CCE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7477-2C88-EE42-8F45-F7DAED4B4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46609-590F-A44C-88D1-9211EAA18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7ACA9-C8C4-AF40-9B35-D75C0C65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DBBBF-65D0-7B42-9D29-AA7A7737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F50E0-B714-5443-A4AD-18C10F0A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379F-01C0-E64E-B89C-D128A7A9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0E8-0BF7-5F44-8802-BA15E0F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E3DE0-15E0-D548-AFD9-7D494CD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71D12-C8DD-364A-BD84-628DBE8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A6AF-3D89-7343-9C67-D09307E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46C89-B7C0-704B-8768-3E2C016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68C9-2793-4545-9206-BEEB529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53BB-CB78-5548-8336-C34C02B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336-A675-3E44-9179-7D909589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A179-B52D-9747-8B48-A63079FA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5214-FC9F-8740-A619-0CBAD0D2E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2B57-6707-D544-97B5-E991A783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29A4-0B05-D843-B56A-1B75CA2D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982E-B00E-7B45-86ED-68BDD6F0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48AB-F47D-4543-8A13-74A79AC6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A93D-0E64-CE41-943D-0E0EDDA6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41429-12CE-3744-BFBA-514F6B2C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61F1D-F07C-074B-A42C-7F8594DB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8C02F-9C51-B949-9CAC-9DE89FF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C97F-B5FE-0E4A-AC7F-6F6EFAB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C0287-CA77-FF44-B9C8-05BC3F13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AA02-CFE3-9A42-AB1E-84663BA1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1C-A6FD-8D48-9409-5B250BC2D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6F4C-C331-6548-96FB-81D0C6C1BA52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D821-F122-D34E-A7BB-3470EFE2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60BC-60F9-8646-AF98-3DE57F6D3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88F7-10F9-8847-B77D-4713D8CB3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D41B47-1BD4-FF40-A5DE-27C0D0A93FBA}"/>
              </a:ext>
            </a:extLst>
          </p:cNvPr>
          <p:cNvSpPr/>
          <p:nvPr/>
        </p:nvSpPr>
        <p:spPr>
          <a:xfrm>
            <a:off x="2856215" y="1461296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E3D16A-7CC9-2B40-8FFC-EE12AE8B29C6}"/>
              </a:ext>
            </a:extLst>
          </p:cNvPr>
          <p:cNvSpPr/>
          <p:nvPr/>
        </p:nvSpPr>
        <p:spPr>
          <a:xfrm>
            <a:off x="2856215" y="2219871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729FC9-6C12-624F-8BF0-1D787A38DC40}"/>
              </a:ext>
            </a:extLst>
          </p:cNvPr>
          <p:cNvSpPr/>
          <p:nvPr/>
        </p:nvSpPr>
        <p:spPr>
          <a:xfrm>
            <a:off x="1941815" y="317536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DCA883-61C3-EE4F-A4C1-54CB76F4D61A}"/>
              </a:ext>
            </a:extLst>
          </p:cNvPr>
          <p:cNvSpPr/>
          <p:nvPr/>
        </p:nvSpPr>
        <p:spPr>
          <a:xfrm>
            <a:off x="3637052" y="3175369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AA96A-D7DA-2649-B0ED-3A3722FC6F48}"/>
              </a:ext>
            </a:extLst>
          </p:cNvPr>
          <p:cNvSpPr/>
          <p:nvPr/>
        </p:nvSpPr>
        <p:spPr>
          <a:xfrm>
            <a:off x="3637052" y="395534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1B99D6-659A-7A41-830E-E18BB3786962}"/>
              </a:ext>
            </a:extLst>
          </p:cNvPr>
          <p:cNvSpPr/>
          <p:nvPr/>
        </p:nvSpPr>
        <p:spPr>
          <a:xfrm>
            <a:off x="1448655" y="395534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23DFB8-586C-F844-B838-8F6F31DE873B}"/>
              </a:ext>
            </a:extLst>
          </p:cNvPr>
          <p:cNvSpPr/>
          <p:nvPr/>
        </p:nvSpPr>
        <p:spPr>
          <a:xfrm>
            <a:off x="2363055" y="3955347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4B73C2-6733-FF4C-882F-3E3D6D1410DA}"/>
              </a:ext>
            </a:extLst>
          </p:cNvPr>
          <p:cNvSpPr/>
          <p:nvPr/>
        </p:nvSpPr>
        <p:spPr>
          <a:xfrm>
            <a:off x="1448655" y="4910845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2CFFE-9231-0541-A675-56E9B1CD5630}"/>
              </a:ext>
            </a:extLst>
          </p:cNvPr>
          <p:cNvSpPr/>
          <p:nvPr/>
        </p:nvSpPr>
        <p:spPr>
          <a:xfrm>
            <a:off x="2363055" y="4910845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0E61B-7F29-4348-8798-A288FFFD5138}"/>
              </a:ext>
            </a:extLst>
          </p:cNvPr>
          <p:cNvSpPr/>
          <p:nvPr/>
        </p:nvSpPr>
        <p:spPr>
          <a:xfrm>
            <a:off x="3637051" y="4910845"/>
            <a:ext cx="493160" cy="493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6BA451-67BF-E447-B8CA-D68A8C65CFC1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883632" y="3668529"/>
            <a:ext cx="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64254-C864-2A45-A7DD-9FD5017F49F2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3883631" y="4448507"/>
            <a:ext cx="1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993295-1653-BA41-B928-D4A14641AB0B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09635" y="4448507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EEE774-064B-FE4C-8F91-E9D03D6F2CB8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2188395" y="3668529"/>
            <a:ext cx="42124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E549D7-B7CC-7F4E-A39D-4E63FDC1142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695235" y="3668529"/>
            <a:ext cx="493160" cy="28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A34AB7-4792-C344-8EC5-3F3DA47F0BB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695235" y="4448507"/>
            <a:ext cx="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7FF450-48A0-3E4A-9010-DA03F96D1A8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102795" y="1954456"/>
            <a:ext cx="0" cy="26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05E4E-DEE6-2348-92F3-DB45F5E5B92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102795" y="2713031"/>
            <a:ext cx="780837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BD1FCE-DD29-F242-A269-8C9490822A5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188395" y="2713031"/>
            <a:ext cx="914400" cy="46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AE24C4-C998-EB45-A49E-E64251DE3C3C}"/>
              </a:ext>
            </a:extLst>
          </p:cNvPr>
          <p:cNvCxnSpPr>
            <a:cxnSpLocks/>
          </p:cNvCxnSpPr>
          <p:nvPr/>
        </p:nvCxnSpPr>
        <p:spPr>
          <a:xfrm>
            <a:off x="1089062" y="2889405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EB1D9F-A3F7-F34A-89EC-628E8E485A2B}"/>
              </a:ext>
            </a:extLst>
          </p:cNvPr>
          <p:cNvCxnSpPr>
            <a:cxnSpLocks/>
          </p:cNvCxnSpPr>
          <p:nvPr/>
        </p:nvCxnSpPr>
        <p:spPr>
          <a:xfrm>
            <a:off x="1089062" y="4624026"/>
            <a:ext cx="3493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E0A46D-3A3B-3D40-8461-E200D043EBF7}"/>
              </a:ext>
            </a:extLst>
          </p:cNvPr>
          <p:cNvCxnSpPr>
            <a:cxnSpLocks/>
          </p:cNvCxnSpPr>
          <p:nvPr/>
        </p:nvCxnSpPr>
        <p:spPr>
          <a:xfrm>
            <a:off x="3102795" y="2889405"/>
            <a:ext cx="0" cy="26712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9D4CA9-FA38-C644-B144-7CD31C98A615}"/>
              </a:ext>
            </a:extLst>
          </p:cNvPr>
          <p:cNvCxnSpPr>
            <a:cxnSpLocks/>
          </p:cNvCxnSpPr>
          <p:nvPr/>
        </p:nvCxnSpPr>
        <p:spPr>
          <a:xfrm>
            <a:off x="2114766" y="4647144"/>
            <a:ext cx="0" cy="913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EFDBEE-32F3-4C48-86FD-11A48B31E501}"/>
              </a:ext>
            </a:extLst>
          </p:cNvPr>
          <p:cNvSpPr txBox="1"/>
          <p:nvPr/>
        </p:nvSpPr>
        <p:spPr>
          <a:xfrm>
            <a:off x="1089062" y="1461295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S2, S3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D94DE-F3B2-ED49-9B27-9FAA586A465A}"/>
              </a:ext>
            </a:extLst>
          </p:cNvPr>
          <p:cNvSpPr txBox="1"/>
          <p:nvPr/>
        </p:nvSpPr>
        <p:spPr>
          <a:xfrm>
            <a:off x="1045114" y="296628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5692DC-28DC-EA4D-B683-6BA1AC1FD148}"/>
              </a:ext>
            </a:extLst>
          </p:cNvPr>
          <p:cNvSpPr txBox="1"/>
          <p:nvPr/>
        </p:nvSpPr>
        <p:spPr>
          <a:xfrm>
            <a:off x="4176193" y="296628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S1, S2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79878-B7C5-1944-B426-397CA4929B97}"/>
              </a:ext>
            </a:extLst>
          </p:cNvPr>
          <p:cNvSpPr txBox="1"/>
          <p:nvPr/>
        </p:nvSpPr>
        <p:spPr>
          <a:xfrm>
            <a:off x="1045595" y="4637233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60D045-E70B-174E-B7B1-C2AF972963D5}"/>
              </a:ext>
            </a:extLst>
          </p:cNvPr>
          <p:cNvSpPr txBox="1"/>
          <p:nvPr/>
        </p:nvSpPr>
        <p:spPr>
          <a:xfrm>
            <a:off x="2141634" y="464714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36B720-1313-C04B-9D16-BC70332E0D4F}"/>
              </a:ext>
            </a:extLst>
          </p:cNvPr>
          <p:cNvSpPr txBox="1"/>
          <p:nvPr/>
        </p:nvSpPr>
        <p:spPr>
          <a:xfrm>
            <a:off x="3148304" y="4635401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S3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1574985-14FE-1E45-8245-2962CC60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07412"/>
              </p:ext>
            </p:extLst>
          </p:nvPr>
        </p:nvGraphicFramePr>
        <p:xfrm>
          <a:off x="5938462" y="1183893"/>
          <a:ext cx="4503784" cy="47237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5946">
                  <a:extLst>
                    <a:ext uri="{9D8B030D-6E8A-4147-A177-3AD203B41FA5}">
                      <a16:colId xmlns:a16="http://schemas.microsoft.com/office/drawing/2014/main" val="286301458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595609665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267252284"/>
                    </a:ext>
                  </a:extLst>
                </a:gridCol>
                <a:gridCol w="1125946">
                  <a:extLst>
                    <a:ext uri="{9D8B030D-6E8A-4147-A177-3AD203B41FA5}">
                      <a16:colId xmlns:a16="http://schemas.microsoft.com/office/drawing/2014/main" val="4163435547"/>
                    </a:ext>
                  </a:extLst>
                </a:gridCol>
              </a:tblGrid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7699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67674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64615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572316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30878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2616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9957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794437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84083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30581"/>
                  </a:ext>
                </a:extLst>
              </a:tr>
              <a:tr h="42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9173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/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MCF,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7CF110B-49F3-EC46-A809-F54F77492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33" y="581034"/>
                <a:ext cx="870431" cy="369332"/>
              </a:xfrm>
              <a:prstGeom prst="rect">
                <a:avLst/>
              </a:prstGeom>
              <a:blipFill>
                <a:blip r:embed="rId2"/>
                <a:stretch>
                  <a:fillRect l="-579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74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Zheng</dc:creator>
  <cp:lastModifiedBy>Lily Zheng</cp:lastModifiedBy>
  <cp:revision>1</cp:revision>
  <dcterms:created xsi:type="dcterms:W3CDTF">2020-01-14T19:39:00Z</dcterms:created>
  <dcterms:modified xsi:type="dcterms:W3CDTF">2020-01-14T19:48:58Z</dcterms:modified>
</cp:coreProperties>
</file>