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690"/>
  </p:normalViewPr>
  <p:slideViewPr>
    <p:cSldViewPr snapToGrid="0" snapToObjects="1">
      <p:cViewPr varScale="1">
        <p:scale>
          <a:sx n="120" d="100"/>
          <a:sy n="120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88-48B1-7E4D-B9A6-EA7A16CA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8CCA-4E5D-174E-9814-1006F93B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CEE3-AA41-494B-9720-B650524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4E7-F942-1B45-BA8E-704BB94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2D40-FAC2-6146-85DA-871B366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C37-BF59-1949-B099-59F2294C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9620-0800-AC43-80E7-2BA8CBE1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C79-3C22-5A44-A84A-A4C850A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C11A-6027-1749-911A-B26A963A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4959-0B3F-4648-8741-AAD231B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A557-76EA-9A4A-8D4D-F2BAB87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386F-C3A0-7E43-9546-CEA06B1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FC47-4F23-784F-A565-92DE4FA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FF45-CE55-B141-BE98-CC1DA64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21B3-D992-6243-A6D1-57C917E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1E-8396-BE4C-98BC-010952F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96-ED24-1E45-9D95-212C47E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1AF0-AA88-B945-915D-A9419B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EACA-21AC-B549-95A4-5F557E5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3B9A-4BDD-E74B-8D8D-BBAFEBA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708-203B-D448-9BFE-3A14BF1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7FB1-0646-9343-8E0D-4CB24158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BC88-A892-4A40-9115-067059E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25B-BD71-DA48-9C11-6508C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AF6-A911-8D43-8EEC-C9FBF24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E58-80EE-7D44-B52B-0AA6965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80F5-F268-D64A-A454-5955F8C2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3912-B8F0-1944-AA90-8BBE6392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D7A7-FF99-8B49-AF14-0C95DA7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9669-84AB-C543-BF20-D67DE10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54D1-BDF8-0A4F-9C3A-946F689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9F6A-82AE-144E-841B-C91EE8B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60B-6995-CC4E-98BC-932A6CC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7477-2C88-EE42-8F45-F7DAED4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6609-590F-A44C-88D1-9211EAA1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ACA9-C8C4-AF40-9B35-D75C0C65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DBBBF-65D0-7B42-9D29-AA7A773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F50E0-B714-5443-A4AD-18C10F0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379F-01C0-E64E-B89C-D128A7A9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0E8-0BF7-5F44-8802-BA15E0F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3DE0-15E0-D548-AFD9-7D494CD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1D12-C8DD-364A-BD84-628DBE8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A6AF-3D89-7343-9C67-D09307E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6C89-B7C0-704B-8768-3E2C016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68C9-2793-4545-9206-BEEB529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53BB-CB78-5548-8336-C34C02B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336-A675-3E44-9179-7D909589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179-B52D-9747-8B48-A63079FA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5214-FC9F-8740-A619-0CBAD0D2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2B57-6707-D544-97B5-E991A78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9A4-0B05-D843-B56A-1B75CA2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982E-B00E-7B45-86ED-68BDD6F0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8AB-F47D-4543-8A13-74A79AC6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A93D-0E64-CE41-943D-0E0EDDA6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41429-12CE-3744-BFBA-514F6B2C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1F1D-F07C-074B-A42C-7F8594D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C02F-9C51-B949-9CAC-9DE89FF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97F-B5FE-0E4A-AC7F-6F6EFAB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0287-CA77-FF44-B9C8-05BC3F13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AA02-CFE3-9A42-AB1E-84663BA1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1C-A6FD-8D48-9409-5B250BC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821-F122-D34E-A7BB-3470EFE2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60BC-60F9-8646-AF98-3DE57F6D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31E8358-CE97-8143-9C2E-DDCFC44DD5BB}"/>
              </a:ext>
            </a:extLst>
          </p:cNvPr>
          <p:cNvGrpSpPr/>
          <p:nvPr/>
        </p:nvGrpSpPr>
        <p:grpSpPr>
          <a:xfrm>
            <a:off x="722996" y="1482077"/>
            <a:ext cx="3811073" cy="4099391"/>
            <a:chOff x="722996" y="1482077"/>
            <a:chExt cx="3811073" cy="40993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D41B47-1BD4-FF40-A5DE-27C0D0A93FBA}"/>
                </a:ext>
              </a:extLst>
            </p:cNvPr>
            <p:cNvSpPr/>
            <p:nvPr/>
          </p:nvSpPr>
          <p:spPr>
            <a:xfrm>
              <a:off x="2534097" y="1482078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E3D16A-7CC9-2B40-8FFC-EE12AE8B29C6}"/>
                </a:ext>
              </a:extLst>
            </p:cNvPr>
            <p:cNvSpPr/>
            <p:nvPr/>
          </p:nvSpPr>
          <p:spPr>
            <a:xfrm>
              <a:off x="2534097" y="2240653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729FC9-6C12-624F-8BF0-1D787A38DC40}"/>
                </a:ext>
              </a:extLst>
            </p:cNvPr>
            <p:cNvSpPr/>
            <p:nvPr/>
          </p:nvSpPr>
          <p:spPr>
            <a:xfrm>
              <a:off x="1619697" y="3196151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DCA883-61C3-EE4F-A4C1-54CB76F4D61A}"/>
                </a:ext>
              </a:extLst>
            </p:cNvPr>
            <p:cNvSpPr/>
            <p:nvPr/>
          </p:nvSpPr>
          <p:spPr>
            <a:xfrm>
              <a:off x="3314934" y="3196151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6AA96A-D7DA-2649-B0ED-3A3722FC6F48}"/>
                </a:ext>
              </a:extLst>
            </p:cNvPr>
            <p:cNvSpPr/>
            <p:nvPr/>
          </p:nvSpPr>
          <p:spPr>
            <a:xfrm>
              <a:off x="3314934" y="3976129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1B99D6-659A-7A41-830E-E18BB3786962}"/>
                </a:ext>
              </a:extLst>
            </p:cNvPr>
            <p:cNvSpPr/>
            <p:nvPr/>
          </p:nvSpPr>
          <p:spPr>
            <a:xfrm>
              <a:off x="1126537" y="3976129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23DFB8-586C-F844-B838-8F6F31DE873B}"/>
                </a:ext>
              </a:extLst>
            </p:cNvPr>
            <p:cNvSpPr/>
            <p:nvPr/>
          </p:nvSpPr>
          <p:spPr>
            <a:xfrm>
              <a:off x="2040937" y="3976129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4B73C2-6733-FF4C-882F-3E3D6D1410DA}"/>
                </a:ext>
              </a:extLst>
            </p:cNvPr>
            <p:cNvSpPr/>
            <p:nvPr/>
          </p:nvSpPr>
          <p:spPr>
            <a:xfrm>
              <a:off x="1126537" y="4931627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12CFFE-9231-0541-A675-56E9B1CD5630}"/>
                </a:ext>
              </a:extLst>
            </p:cNvPr>
            <p:cNvSpPr/>
            <p:nvPr/>
          </p:nvSpPr>
          <p:spPr>
            <a:xfrm>
              <a:off x="2040937" y="4931627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B0E61B-7F29-4348-8798-A288FFFD5138}"/>
                </a:ext>
              </a:extLst>
            </p:cNvPr>
            <p:cNvSpPr/>
            <p:nvPr/>
          </p:nvSpPr>
          <p:spPr>
            <a:xfrm>
              <a:off x="3314933" y="4931627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6BA451-67BF-E447-B8CA-D68A8C65CFC1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3561514" y="3689311"/>
              <a:ext cx="0" cy="28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FE64254-C864-2A45-A7DD-9FD5017F49F2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3561513" y="4469289"/>
              <a:ext cx="1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993295-1653-BA41-B928-D4A14641AB0B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287517" y="4469289"/>
              <a:ext cx="0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EEE774-064B-FE4C-8F91-E9D03D6F2CB8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1866277" y="3689311"/>
              <a:ext cx="421240" cy="28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1E549D7-B7CC-7F4E-A39D-4E63FDC11422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1373117" y="3689311"/>
              <a:ext cx="493160" cy="28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AA34AB7-4792-C344-8EC5-3F3DA47F0BB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1373117" y="4469289"/>
              <a:ext cx="0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77FF450-48A0-3E4A-9010-DA03F96D1A84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2780677" y="1975238"/>
              <a:ext cx="0" cy="265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8F05E4E-DEE6-2348-92F3-DB45F5E5B92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780677" y="2733813"/>
              <a:ext cx="780837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4BD1FCE-DD29-F242-A269-8C9490822A5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1866277" y="2733813"/>
              <a:ext cx="914400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AE24C4-C998-EB45-A49E-E64251DE3C3C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4" y="2910187"/>
              <a:ext cx="349321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EB1D9F-A3F7-F34A-89EC-628E8E485A2B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4" y="4644808"/>
              <a:ext cx="349321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E0A46D-3A3B-3D40-8461-E200D043EBF7}"/>
                </a:ext>
              </a:extLst>
            </p:cNvPr>
            <p:cNvCxnSpPr>
              <a:cxnSpLocks/>
            </p:cNvCxnSpPr>
            <p:nvPr/>
          </p:nvCxnSpPr>
          <p:spPr>
            <a:xfrm>
              <a:off x="2780677" y="2910187"/>
              <a:ext cx="0" cy="26712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9D4CA9-FA38-C644-B144-7CD31C98A615}"/>
                </a:ext>
              </a:extLst>
            </p:cNvPr>
            <p:cNvCxnSpPr>
              <a:cxnSpLocks/>
            </p:cNvCxnSpPr>
            <p:nvPr/>
          </p:nvCxnSpPr>
          <p:spPr>
            <a:xfrm>
              <a:off x="1792648" y="4667926"/>
              <a:ext cx="0" cy="9135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EFDBEE-32F3-4C48-86FD-11A48B31E501}"/>
                </a:ext>
              </a:extLst>
            </p:cNvPr>
            <p:cNvSpPr txBox="1"/>
            <p:nvPr/>
          </p:nvSpPr>
          <p:spPr>
            <a:xfrm>
              <a:off x="766944" y="1482077"/>
              <a:ext cx="976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S1, S2, S3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ED94DE-F3B2-ED49-9B27-9FAA586A465A}"/>
                </a:ext>
              </a:extLst>
            </p:cNvPr>
            <p:cNvSpPr txBox="1"/>
            <p:nvPr/>
          </p:nvSpPr>
          <p:spPr>
            <a:xfrm>
              <a:off x="722996" y="2987064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S1, S3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5692DC-28DC-EA4D-B683-6BA1AC1FD148}"/>
                </a:ext>
              </a:extLst>
            </p:cNvPr>
            <p:cNvSpPr txBox="1"/>
            <p:nvPr/>
          </p:nvSpPr>
          <p:spPr>
            <a:xfrm>
              <a:off x="3854075" y="2987064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S1, S2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779878-B7C5-1944-B426-397CA4929B97}"/>
                </a:ext>
              </a:extLst>
            </p:cNvPr>
            <p:cNvSpPr txBox="1"/>
            <p:nvPr/>
          </p:nvSpPr>
          <p:spPr>
            <a:xfrm>
              <a:off x="723477" y="4658015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60D045-E70B-174E-B7B1-C2AF972963D5}"/>
                </a:ext>
              </a:extLst>
            </p:cNvPr>
            <p:cNvSpPr txBox="1"/>
            <p:nvPr/>
          </p:nvSpPr>
          <p:spPr>
            <a:xfrm>
              <a:off x="1819516" y="4667926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36B720-1313-C04B-9D16-BC70332E0D4F}"/>
                </a:ext>
              </a:extLst>
            </p:cNvPr>
            <p:cNvSpPr txBox="1"/>
            <p:nvPr/>
          </p:nvSpPr>
          <p:spPr>
            <a:xfrm>
              <a:off x="2826186" y="4656183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S2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1574985-14FE-1E45-8245-2962CC60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83471"/>
              </p:ext>
            </p:extLst>
          </p:nvPr>
        </p:nvGraphicFramePr>
        <p:xfrm>
          <a:off x="5938462" y="118389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/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579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08416-EB80-C540-8B6D-DDAD41068257}"/>
              </a:ext>
            </a:extLst>
          </p:cNvPr>
          <p:cNvSpPr txBox="1"/>
          <p:nvPr/>
        </p:nvSpPr>
        <p:spPr>
          <a:xfrm>
            <a:off x="5822334" y="6152409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data: 100 variants total, 10 per cluster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64BDB-651C-4F41-9AC3-E185989DA78D}"/>
              </a:ext>
            </a:extLst>
          </p:cNvPr>
          <p:cNvGrpSpPr/>
          <p:nvPr/>
        </p:nvGrpSpPr>
        <p:grpSpPr>
          <a:xfrm>
            <a:off x="2455757" y="710296"/>
            <a:ext cx="625556" cy="493160"/>
            <a:chOff x="2455757" y="710296"/>
            <a:chExt cx="625556" cy="4931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6D321D-24D9-024E-BEC6-395DCCB0168A}"/>
                </a:ext>
              </a:extLst>
            </p:cNvPr>
            <p:cNvSpPr/>
            <p:nvPr/>
          </p:nvSpPr>
          <p:spPr>
            <a:xfrm>
              <a:off x="2521955" y="710296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04BA8D-5BFD-174F-8121-7F09AB02C112}"/>
                </a:ext>
              </a:extLst>
            </p:cNvPr>
            <p:cNvSpPr txBox="1"/>
            <p:nvPr/>
          </p:nvSpPr>
          <p:spPr>
            <a:xfrm>
              <a:off x="2455757" y="772210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654BDC-0341-3148-B065-832512AB362D}"/>
              </a:ext>
            </a:extLst>
          </p:cNvPr>
          <p:cNvCxnSpPr>
            <a:cxnSpLocks/>
          </p:cNvCxnSpPr>
          <p:nvPr/>
        </p:nvCxnSpPr>
        <p:spPr>
          <a:xfrm>
            <a:off x="2768535" y="1216662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4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6AAB362-BB57-964F-BE7E-DCC3214D8B9E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55B9DE-335F-D34C-BDD6-3F5EB1ECCABC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3CD4F1-6ADC-374B-A71B-5B9A284FC46F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E64844-DF82-5F4B-8930-F9E875C42758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732AAA-1D7C-FE4C-A4F3-6F49F2B9128B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C22177-D46E-1149-8BDD-48FA0C0AFB3F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27EC68-ED1E-CF44-9700-29DDB8674744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0B9982-444D-3B4B-B14B-998BF829E730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BF18CB-EF70-7746-82DB-CF95FB5A106A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D254CB-A2FA-CB4C-B4FB-2E49363FED0D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77682-BF0E-3849-9862-A34A9122DE7C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FC4B9-7A23-2B48-9AFA-D27C49B79225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B5BB8-63CB-514C-A0F1-763A0FB2B74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62574-D778-C545-93F0-66AAA771A921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CBC232-D0C0-6B42-97BB-515250AE6138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415F2B-99FF-AC4C-AEE7-D0CEBF63F70F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112471-FB24-EC40-9576-2C9D7CBBA525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9DFB7D-5BD8-D34E-8E6F-DEF553AA9D5B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8084B2-183F-5F4D-B95A-76E865E6485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8E64B6-552E-4F49-8D5E-9EFF019542EB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9E0569-1325-C24A-ACAB-15E36E2068E7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4AE8EE-98E1-724A-ABE8-F9638D8EDC7D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2AFFCF-1C30-1F45-8D19-65070470867B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876040-B571-CB4F-B928-09755D90573D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63EAA-7E04-8247-95D5-CD5DAB016B68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1814A-5D21-9E40-9CCE-2C7B10863B93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3ECC3F-01D2-0945-AE28-9517F5139D5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785CD1-861B-3B41-A6B8-D9BB6F7EA423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F0D35-AF1C-0341-AE38-7C0900D897DB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DADF2D13-A876-6641-BA55-9D7873F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96" y="365125"/>
            <a:ext cx="10630804" cy="357173"/>
          </a:xfrm>
        </p:spPr>
        <p:txBody>
          <a:bodyPr>
            <a:noAutofit/>
          </a:bodyPr>
          <a:lstStyle/>
          <a:p>
            <a:r>
              <a:rPr lang="en-US" sz="2400"/>
              <a:t>Clustering first</a:t>
            </a:r>
            <a:endParaRPr lang="en-US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8E8D28-B622-E745-906E-881818BCD69E}"/>
              </a:ext>
            </a:extLst>
          </p:cNvPr>
          <p:cNvSpPr txBox="1"/>
          <p:nvPr/>
        </p:nvSpPr>
        <p:spPr>
          <a:xfrm>
            <a:off x="3727980" y="6460903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Simulated data: 100 variants total, 10 per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ACFF8-A8E0-5D46-ADC3-5CF975E6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266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3200" dirty="0"/>
              <a:t>Adjacency matrix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87220"/>
              </p:ext>
            </p:extLst>
          </p:nvPr>
        </p:nvGraphicFramePr>
        <p:xfrm>
          <a:off x="4559398" y="1077950"/>
          <a:ext cx="7450663" cy="564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7049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052388" y="614180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>
            <a:off x="3702983" y="3716230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C911F-6868-3945-97FA-DAA51506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8" y="2068995"/>
            <a:ext cx="2746641" cy="33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3200" dirty="0"/>
              <a:t>Adjacency matrix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69302"/>
              </p:ext>
            </p:extLst>
          </p:nvPr>
        </p:nvGraphicFramePr>
        <p:xfrm>
          <a:off x="4327056" y="1131557"/>
          <a:ext cx="7450663" cy="564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7049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70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052388" y="614180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>
            <a:off x="3584449" y="392666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E11E8-6341-4949-B8EA-A890336DD88F}"/>
              </a:ext>
            </a:extLst>
          </p:cNvPr>
          <p:cNvSpPr txBox="1"/>
          <p:nvPr/>
        </p:nvSpPr>
        <p:spPr>
          <a:xfrm>
            <a:off x="1723292" y="2414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C9C74-FCB0-E94B-8A5F-218349E89FFE}"/>
              </a:ext>
            </a:extLst>
          </p:cNvPr>
          <p:cNvSpPr txBox="1"/>
          <p:nvPr/>
        </p:nvSpPr>
        <p:spPr>
          <a:xfrm>
            <a:off x="1707654" y="2894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4A24B-0E3F-7F4C-B658-A2898D411E11}"/>
              </a:ext>
            </a:extLst>
          </p:cNvPr>
          <p:cNvSpPr txBox="1"/>
          <p:nvPr/>
        </p:nvSpPr>
        <p:spPr>
          <a:xfrm>
            <a:off x="516961" y="3557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EE2D8-E8FF-014C-92E2-00639E52F9FF}"/>
              </a:ext>
            </a:extLst>
          </p:cNvPr>
          <p:cNvSpPr txBox="1"/>
          <p:nvPr/>
        </p:nvSpPr>
        <p:spPr>
          <a:xfrm flipH="1">
            <a:off x="181939" y="4056185"/>
            <a:ext cx="79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0A563-AC15-9045-9BED-285361913347}"/>
              </a:ext>
            </a:extLst>
          </p:cNvPr>
          <p:cNvSpPr txBox="1"/>
          <p:nvPr/>
        </p:nvSpPr>
        <p:spPr>
          <a:xfrm>
            <a:off x="1344700" y="4056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22C81-B222-B343-951E-38CFDA2189D4}"/>
              </a:ext>
            </a:extLst>
          </p:cNvPr>
          <p:cNvSpPr txBox="1"/>
          <p:nvPr/>
        </p:nvSpPr>
        <p:spPr>
          <a:xfrm>
            <a:off x="2185713" y="3540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9BC82-60B8-1845-B570-1B3D21A6896E}"/>
              </a:ext>
            </a:extLst>
          </p:cNvPr>
          <p:cNvSpPr txBox="1"/>
          <p:nvPr/>
        </p:nvSpPr>
        <p:spPr>
          <a:xfrm>
            <a:off x="2185713" y="4056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1FCA9-91C2-2A40-BD58-CEEC5FAD31FD}"/>
              </a:ext>
            </a:extLst>
          </p:cNvPr>
          <p:cNvSpPr txBox="1"/>
          <p:nvPr/>
        </p:nvSpPr>
        <p:spPr>
          <a:xfrm>
            <a:off x="213346" y="4701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307DD-7789-1D47-9178-993BBBC6ADC7}"/>
              </a:ext>
            </a:extLst>
          </p:cNvPr>
          <p:cNvSpPr txBox="1"/>
          <p:nvPr/>
        </p:nvSpPr>
        <p:spPr>
          <a:xfrm>
            <a:off x="1344700" y="4701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E2368-C3C1-E040-9DA5-68F98C384F13}"/>
              </a:ext>
            </a:extLst>
          </p:cNvPr>
          <p:cNvSpPr txBox="1"/>
          <p:nvPr/>
        </p:nvSpPr>
        <p:spPr>
          <a:xfrm>
            <a:off x="2171221" y="466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595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270</Words>
  <Application>Microsoft Macintosh PowerPoint</Application>
  <PresentationFormat>Widescreen</PresentationFormat>
  <Paragraphs>231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Clustering first</vt:lpstr>
      <vt:lpstr>Adjacency matrix</vt:lpstr>
      <vt:lpstr>Adjacency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17</cp:revision>
  <dcterms:created xsi:type="dcterms:W3CDTF">2020-01-14T19:39:00Z</dcterms:created>
  <dcterms:modified xsi:type="dcterms:W3CDTF">2020-01-21T14:50:50Z</dcterms:modified>
</cp:coreProperties>
</file>