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/>
    <p:restoredTop sz="94690"/>
  </p:normalViewPr>
  <p:slideViewPr>
    <p:cSldViewPr snapToGrid="0" snapToObjects="1">
      <p:cViewPr varScale="1">
        <p:scale>
          <a:sx n="123" d="100"/>
          <a:sy n="123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D41B47-1BD4-FF40-A5DE-27C0D0A93FBA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E3D16A-7CC9-2B40-8FFC-EE12AE8B29C6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29FC9-6C12-624F-8BF0-1D787A38DC40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CA883-61C3-EE4F-A4C1-54CB76F4D61A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AA96A-D7DA-2649-B0ED-3A3722FC6F48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B99D6-659A-7A41-830E-E18BB3786962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23DFB8-586C-F844-B838-8F6F31DE873B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4B73C2-6733-FF4C-882F-3E3D6D1410DA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2CFFE-9231-0541-A675-56E9B1CD5630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0E61B-7F29-4348-8798-A288FFFD5138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6BA451-67BF-E447-B8CA-D68A8C65CFC1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64254-C864-2A45-A7DD-9FD5017F49F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93295-1653-BA41-B928-D4A14641AB0B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EEE774-064B-FE4C-8F91-E9D03D6F2CB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549D7-B7CC-7F4E-A39D-4E63FDC1142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A34AB7-4792-C344-8EC5-3F3DA47F0BB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7FF450-48A0-3E4A-9010-DA03F96D1A8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05E4E-DEE6-2348-92F3-DB45F5E5B92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BD1FCE-DD29-F242-A269-8C9490822A5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AE24C4-C998-EB45-A49E-E64251DE3C3C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EB1D9F-A3F7-F34A-89EC-628E8E485A2B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E0A46D-3A3B-3D40-8461-E200D043EBF7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9D4CA9-FA38-C644-B144-7CD31C98A615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EFDBEE-32F3-4C48-86FD-11A48B31E501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D94DE-F3B2-ED49-9B27-9FAA586A465A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5692DC-28DC-EA4D-B683-6BA1AC1FD148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79878-B7C5-1944-B426-397CA4929B9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60D045-E70B-174E-B7B1-C2AF972963D5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6B720-1313-C04B-9D16-BC70332E0D4F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83471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08416-EB80-C540-8B6D-DDAD41068257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878474-67E9-C441-8B7C-BA6FCBB0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64" y="987713"/>
            <a:ext cx="7263206" cy="488257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not great at discriminating clusters within a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Clustering first – not great at discriminating clusters within a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3</cp:revision>
  <dcterms:created xsi:type="dcterms:W3CDTF">2020-01-14T19:39:00Z</dcterms:created>
  <dcterms:modified xsi:type="dcterms:W3CDTF">2020-01-15T20:55:25Z</dcterms:modified>
</cp:coreProperties>
</file>