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4" r:id="rId2"/>
    <p:sldMasterId id="2147483715" r:id="rId3"/>
    <p:sldMasterId id="2147483726" r:id="rId4"/>
  </p:sldMasterIdLst>
  <p:notesMasterIdLst>
    <p:notesMasterId r:id="rId16"/>
  </p:notesMasterIdLst>
  <p:sldIdLst>
    <p:sldId id="260" r:id="rId5"/>
    <p:sldId id="261" r:id="rId6"/>
    <p:sldId id="273" r:id="rId7"/>
    <p:sldId id="265" r:id="rId8"/>
    <p:sldId id="274" r:id="rId9"/>
    <p:sldId id="264" r:id="rId10"/>
    <p:sldId id="266" r:id="rId11"/>
    <p:sldId id="268" r:id="rId12"/>
    <p:sldId id="270" r:id="rId13"/>
    <p:sldId id="271" r:id="rId14"/>
    <p:sldId id="269" r:id="rId1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7C9CE0-C161-4B1C-AB5A-205FFC85AFA7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32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4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594704"/>
            <a:ext cx="8229240" cy="11448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80664" y="4078288"/>
            <a:ext cx="5021262" cy="879194"/>
          </a:xfrm>
          <a:prstGeom prst="rect">
            <a:avLst/>
          </a:prstGeom>
        </p:spPr>
        <p:txBody>
          <a:bodyPr/>
          <a:lstStyle>
            <a:lvl1pPr>
              <a:defRPr lang="ru-RU" sz="2000" b="0" strike="noStrike" spc="-1" smtClean="0"/>
            </a:lvl1pPr>
          </a:lstStyle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F14AC"/>
                </a:solidFill>
                <a:latin typeface="Verdana"/>
                <a:ea typeface="Verdana"/>
              </a:rPr>
              <a:t>Докладчик</a:t>
            </a:r>
            <a:endParaRPr lang="ru-RU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3F14AC"/>
                </a:solidFill>
                <a:latin typeface="Verdana"/>
                <a:ea typeface="Verdana"/>
              </a:rPr>
              <a:t>Фамилия Имя Отчество</a:t>
            </a:r>
            <a:endParaRPr lang="ru-RU" sz="2000" b="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8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7A0951C4-27B9-439D-88A0-2F1867C6E819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1422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BAABC3FA-1CC6-466C-B3F4-F4029623EAEE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4718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4DE20DD-5DF1-444D-9053-3688EA3C7090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22440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04A5C4-A4B5-460B-B902-87B095FEBF5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6947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10EF09-DF75-4640-8B48-06126F23DFA2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91318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0DF13C-1751-4E8E-80FB-EA4EB3D59AFE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11963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A5CCBF-4808-4731-844C-F8834F9EF38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95231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AB838-2795-4ECA-AEA5-71D7A8F25B59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51473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7022B3-8A61-4117-B55B-221E887C2967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64158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EFE7C9-B656-46C6-8CFF-31DA806267EF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69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08F87794-1D14-4FB9-B12E-7C506259AE8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06004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F0480E4A-435F-4CBF-8575-31C5A8ED7F84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5708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BD9D5A3-84E0-431F-B399-698ABD1D150A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611514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04A5C4-A4B5-460B-B902-87B095FEBF5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008188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10EF09-DF75-4640-8B48-06126F23DFA2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09108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0DF13C-1751-4E8E-80FB-EA4EB3D59AFE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377145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A5CCBF-4808-4731-844C-F8834F9EF38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510124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AB838-2795-4ECA-AEA5-71D7A8F25B59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882680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7022B3-8A61-4117-B55B-221E887C2967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730540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EFE7C9-B656-46C6-8CFF-31DA806267EF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2723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Дата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FB7C81-A1D8-4ACA-A248-98D9C1089775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9263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08F87794-1D14-4FB9-B12E-7C506259AE81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871351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F0480E4A-435F-4CBF-8575-31C5A8ED7F84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52174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BD9D5A3-84E0-431F-B399-698ABD1D150A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4628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ED3618-1423-43EE-9C83-91FE4FEC31F5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72121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DC19EA7B-BD5D-47C7-8361-AF6967CE4B53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0320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083EC13-A857-4DB5-BC01-49C4ABD0AE49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2020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8FE5FF-A407-4FB5-88F3-8DE062E95AC9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40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A8FA46-6A4A-487E-9CD7-B365860A4506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8903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8C3DF8-F590-4858-89D1-0AD1340092F2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1037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/>
          <p:nvPr userDrawn="1"/>
        </p:nvPicPr>
        <p:blipFill>
          <a:blip r:embed="rId4"/>
          <a:srcRect l="4992" r="67082" b="46565"/>
          <a:stretch/>
        </p:blipFill>
        <p:spPr>
          <a:xfrm>
            <a:off x="352080" y="378000"/>
            <a:ext cx="2053800" cy="98136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 userDrawn="1"/>
        </p:nvPicPr>
        <p:blipFill>
          <a:blip r:embed="rId5"/>
          <a:srcRect l="33674" t="-12109" r="4290" b="55039"/>
          <a:stretch/>
        </p:blipFill>
        <p:spPr>
          <a:xfrm>
            <a:off x="0" y="2603880"/>
            <a:ext cx="9143640" cy="4253760"/>
          </a:xfrm>
          <a:prstGeom prst="rect">
            <a:avLst/>
          </a:prstGeom>
          <a:ln>
            <a:noFill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28650" y="1457971"/>
            <a:ext cx="7886700" cy="107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628650" y="2784849"/>
            <a:ext cx="7886700" cy="214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</p:sldLayoutIdLst>
  <p:hf hdr="0"/>
  <p:txStyles>
    <p:titleStyle>
      <a:lvl1pPr marL="0" algn="ctr" defTabSz="914400" rtl="0" eaLnBrk="1" latinLnBrk="0" hangingPunct="1">
        <a:lnSpc>
          <a:spcPct val="100000"/>
        </a:lnSpc>
        <a:spcBef>
          <a:spcPct val="0"/>
        </a:spcBef>
        <a:buNone/>
        <a:defRPr lang="ru-RU" sz="3600" b="1" strike="noStrike" kern="1200" spc="-1" dirty="0">
          <a:solidFill>
            <a:srgbClr val="C00000"/>
          </a:solidFill>
          <a:latin typeface="Verdana"/>
          <a:ea typeface="Verdana"/>
          <a:cs typeface="+mn-cs"/>
        </a:defRPr>
      </a:lvl1pPr>
    </p:titleStyle>
    <p:bodyStyle>
      <a:lvl1pPr marL="10800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40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08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512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944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76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/>
          <p:nvPr userDrawn="1"/>
        </p:nvPicPr>
        <p:blipFill>
          <a:blip r:embed="rId12"/>
          <a:srcRect l="34492" t="9735" r="17739" b="56265"/>
          <a:stretch/>
        </p:blipFill>
        <p:spPr>
          <a:xfrm>
            <a:off x="3429000" y="4582800"/>
            <a:ext cx="5714640" cy="227484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3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AEF05-8812-4A04-918B-89A6ECCB21C8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144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 userDrawn="1"/>
        </p:nvPicPr>
        <p:blipFill>
          <a:blip r:embed="rId12"/>
          <a:srcRect l="-20693" t="34885" r="76051" b="32072"/>
          <a:stretch/>
        </p:blipFill>
        <p:spPr>
          <a:xfrm>
            <a:off x="3656880" y="4673520"/>
            <a:ext cx="5486760" cy="218412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3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50B2BF-224F-404A-BB67-E7F233B642B0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52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2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50B2BF-224F-404A-BB67-E7F233B642B0}" type="datetime1">
              <a:rPr lang="ru-RU" spc="-1" smtClean="0"/>
              <a:t>16.05.2022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96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slavLavrov/GazDinPro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89" y="1197807"/>
            <a:ext cx="8686621" cy="2880481"/>
          </a:xfrm>
        </p:spPr>
        <p:txBody>
          <a:bodyPr>
            <a:normAutofit/>
          </a:bodyPr>
          <a:lstStyle/>
          <a:p>
            <a:r>
              <a:rPr lang="ru-RU" sz="3200" dirty="0"/>
              <a:t>«</a:t>
            </a:r>
            <a:r>
              <a:rPr lang="ru-RU" sz="2800" dirty="0"/>
              <a:t>Разработка </a:t>
            </a:r>
            <a:r>
              <a:rPr lang="en-US" sz="2800" dirty="0"/>
              <a:t>WEB</a:t>
            </a:r>
            <a:r>
              <a:rPr lang="ru-RU" sz="2800" dirty="0"/>
              <a:t>-приложения для расчета показателей газодинамического режима доменной печи</a:t>
            </a:r>
            <a:r>
              <a:rPr lang="ru-RU" sz="3200" dirty="0"/>
              <a:t>»</a:t>
            </a:r>
            <a:endParaRPr lang="ru-RU" sz="2800" b="0" dirty="0">
              <a:latin typeface="Arial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680664" y="4078287"/>
            <a:ext cx="5021262" cy="14436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Докладчик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400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Уланов Иван Сергеевич</a:t>
            </a:r>
          </a:p>
          <a:p>
            <a:pPr>
              <a:lnSpc>
                <a:spcPct val="100000"/>
              </a:lnSpc>
            </a:pPr>
            <a:r>
              <a:rPr lang="ru-RU" sz="14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sz="1400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Лавров Владислав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18854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35C86-57FC-4888-8488-3730CF93A619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10</a:t>
            </a:fld>
            <a:endParaRPr lang="ru-RU" sz="1200" spc="-1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2CAA2-839E-4DCB-9AD3-B7F31FB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Экспорт результатов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5CB64E-005C-4A17-AC8E-4CA743593A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"/>
          <a:stretch/>
        </p:blipFill>
        <p:spPr bwMode="auto">
          <a:xfrm>
            <a:off x="1981200" y="1321894"/>
            <a:ext cx="5181600" cy="478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68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D5922-0F30-45C6-971E-365FFEF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5670E-1038-4A34-93B1-785ECD9DD2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709" y="2574038"/>
            <a:ext cx="5156460" cy="14134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доступен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скачивания в репозитории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Новое приложение GitHub для iPhone и iPad позволит управлять проектами на  ходу">
            <a:extLst>
              <a:ext uri="{FF2B5EF4-FFF2-40B4-BE49-F238E27FC236}">
                <a16:creationId xmlns:a16="http://schemas.microsoft.com/office/drawing/2014/main" id="{D402E8D2-3563-40F1-A5C2-C72A0465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03" y="2168000"/>
            <a:ext cx="3197356" cy="17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0C064-81F7-49CC-B7F6-304C857AC524}"/>
              </a:ext>
            </a:extLst>
          </p:cNvPr>
          <p:cNvSpPr txBox="1"/>
          <p:nvPr/>
        </p:nvSpPr>
        <p:spPr>
          <a:xfrm>
            <a:off x="5194168" y="3558619"/>
            <a:ext cx="391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3" tooltip="https://github.com/vladislavlavrov/gazdinpro"/>
              </a:rPr>
              <a:t>https://github.com/VladislavLavrov/GazDinPro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59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 sz="2600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реализация приложения «Расчёт газодинамического режима доменной печи в нескольких периодах: базовый, сравнительный и прогнозный» на платформе ASP.NET Core, которое позволит повысить качество производимой продукции и поспособствует быстрой обработке данных.</a:t>
            </a:r>
          </a:p>
          <a:p>
            <a:pPr marL="571500" indent="-342900"/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ДОМЕННАЯ ПЕЧЬ - это... Что такое ДОМЕННАЯ ПЕЧЬ?">
            <a:extLst>
              <a:ext uri="{FF2B5EF4-FFF2-40B4-BE49-F238E27FC236}">
                <a16:creationId xmlns:a16="http://schemas.microsoft.com/office/drawing/2014/main" id="{892384AF-37C1-4669-B36A-FCC0C5F02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7359" y="1774690"/>
            <a:ext cx="4025900" cy="386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2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28363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60D9B-C9CF-40B6-B476-D16D485C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/>
              <a:t>Этапы разработки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0C4A42-D8F3-4509-9AA3-377BB9E8C7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Для реализации проекта вся работа была разбита на следующие основные этапы: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Изучение методики расчёта газодинамического режима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Составление алгоритма расчёта в </a:t>
            </a:r>
            <a:r>
              <a:rPr lang="en-US" dirty="0"/>
              <a:t>Excel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Проектирование математической библиотеки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Проектирование архитектуры приложения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Реализация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ru-RU" dirty="0">
                <a:effectLst/>
              </a:rPr>
              <a:t>на платформе </a:t>
            </a:r>
            <a:r>
              <a:rPr lang="en-US" dirty="0">
                <a:effectLst/>
              </a:rPr>
              <a:t>ASP</a:t>
            </a:r>
            <a:r>
              <a:rPr lang="ru-RU" dirty="0">
                <a:effectLst/>
              </a:rPr>
              <a:t>.</a:t>
            </a:r>
            <a:r>
              <a:rPr lang="en-US" dirty="0">
                <a:effectLst/>
              </a:rPr>
              <a:t>NET Core</a:t>
            </a:r>
            <a:endParaRPr lang="ru-RU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BF0510-DDBF-49DF-BE64-100E44E2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59" y="1694172"/>
            <a:ext cx="4025900" cy="4025900"/>
          </a:xfrm>
          <a:prstGeom prst="rect">
            <a:avLst/>
          </a:prstGeom>
          <a:noFill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F4E0EB-B3A8-476F-A2D8-82722E4D243D}"/>
              </a:ext>
            </a:extLst>
          </p:cNvPr>
          <p:cNvSpPr>
            <a:spLocks noGrp="1"/>
          </p:cNvSpPr>
          <p:nvPr>
            <p:ph type="sldNum" idx="14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3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26710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60D9B-C9CF-40B6-B476-D16D485C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 dirty="0"/>
              <a:t>Алгоритм расчёта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88CD4D-9FED-421C-91C9-CB13653B2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1" y="2289777"/>
            <a:ext cx="6569477" cy="3087654"/>
          </a:xfrm>
          <a:prstGeom prst="rect">
            <a:avLst/>
          </a:prstGeom>
          <a:noFill/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40C4A42-D8F3-4509-9AA3-377BB9E8C7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0358" y="1322550"/>
            <a:ext cx="8166060" cy="1081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 изучения методики расчёта газодинамического режима доменной плавки был проработан алгоритм 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двух периодов: базовый и прогнозный.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F4E0EB-B3A8-476F-A2D8-82722E4D243D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4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4786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60D9B-C9CF-40B6-B476-D16D485C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 dirty="0"/>
              <a:t>Математическая библиотека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0C4A42-D8F3-4509-9AA3-377BB9E8C7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Для реализации проекта была разработана математическая библиотека состоящая из нескольких классов</a:t>
            </a:r>
            <a:r>
              <a:rPr lang="en-US" dirty="0"/>
              <a:t>, </a:t>
            </a:r>
            <a:r>
              <a:rPr lang="ru-RU" dirty="0"/>
              <a:t>один из них представлен ниже. 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E0137E-7A04-41FD-8016-6662F5A2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84" y="1624434"/>
            <a:ext cx="4016375" cy="3790530"/>
          </a:xfrm>
          <a:prstGeom prst="rect">
            <a:avLst/>
          </a:prstGeom>
          <a:noFill/>
        </p:spPr>
      </p:pic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CAC46518-AFDD-A1D3-9C28-8DE6BCC23EBA}"/>
              </a:ext>
            </a:extLst>
          </p:cNvPr>
          <p:cNvSpPr>
            <a:spLocks noGrp="1"/>
          </p:cNvSpPr>
          <p:nvPr>
            <p:ph type="dt" idx="19"/>
          </p:nvPr>
        </p:nvSpPr>
        <p:spPr>
          <a:xfrm>
            <a:off x="7306234" y="172036"/>
            <a:ext cx="1317025" cy="2780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0480E4A-435F-4CBF-8575-31C5A8ED7F84}" type="datetime1">
              <a:rPr lang="ru-RU" spc="-1" smtClean="0"/>
              <a:pPr>
                <a:spcAft>
                  <a:spcPts val="600"/>
                </a:spcAft>
              </a:pPr>
              <a:t>16.05.2022</a:t>
            </a:fld>
            <a:endParaRPr lang="ru-RU" spc="-1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94A7420A-6BC4-03B2-8BF9-131848BB6FEE}"/>
              </a:ext>
            </a:extLst>
          </p:cNvPr>
          <p:cNvSpPr>
            <a:spLocks noGrp="1"/>
          </p:cNvSpPr>
          <p:nvPr>
            <p:ph type="ftr" idx="20"/>
          </p:nvPr>
        </p:nvSpPr>
        <p:spPr>
          <a:xfrm>
            <a:off x="1963270" y="172036"/>
            <a:ext cx="5020236" cy="27800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spc="-1"/>
              <a:t>ФИО, группа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F4E0EB-B3A8-476F-A2D8-82722E4D243D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5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28901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C467-7720-417E-9A86-0EB57E9F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 dirty="0"/>
              <a:t>Архитектура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B6695-0093-43BE-901F-85C610FB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55" y="1595438"/>
            <a:ext cx="5112790" cy="4222750"/>
          </a:xfrm>
          <a:prstGeom prst="rect">
            <a:avLst/>
          </a:prstGeom>
          <a:noFill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CE5510-0229-4313-B92B-4984C37EE8B8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6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9732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339F3-74A3-4980-A926-90581D0E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69" y="502485"/>
            <a:ext cx="6706288" cy="541638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5C952F-DE7A-4918-B9B9-4A53FC0F4D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7</a:t>
            </a:fld>
            <a:endParaRPr lang="ru-RU" sz="1200" spc="-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B108F-A8D9-42C8-B6A3-96337D44217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 bwMode="auto">
          <a:xfrm>
            <a:off x="396722" y="1267725"/>
            <a:ext cx="8297260" cy="2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D6E60-A569-45B8-A8BC-30747ED229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78" y="4370165"/>
            <a:ext cx="6331548" cy="2106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74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35C86-57FC-4888-8488-3730CF93A619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8</a:t>
            </a:fld>
            <a:endParaRPr lang="ru-RU" sz="1200" spc="-1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2CAA2-839E-4DCB-9AD3-B7F31FB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После нажатия на кнопку «Отправить»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4D1540-E894-4D8B-BA8A-55668D3DDB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1" y="1261906"/>
            <a:ext cx="8293362" cy="4334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87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835C86-57FC-4888-8488-3730CF93A619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9</a:t>
            </a:fld>
            <a:endParaRPr lang="ru-RU" sz="1200" spc="-1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2CAA2-839E-4DCB-9AD3-B7F31FB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варианта исходных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0329E0-772F-40E9-8933-4CF19081AC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10995"/>
            <a:ext cx="5848350" cy="363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172982"/>
      </p:ext>
    </p:extLst>
  </p:cSld>
  <p:clrMapOvr>
    <a:masterClrMapping/>
  </p:clrMapOvr>
</p:sld>
</file>

<file path=ppt/theme/theme1.xml><?xml version="1.0" encoding="utf-8"?>
<a:theme xmlns:a="http://schemas.openxmlformats.org/drawingml/2006/main" name="Начало презентаци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52C1961B-BD88-448B-AAF9-030E46B9FDD7}"/>
    </a:ext>
  </a:extLst>
</a:theme>
</file>

<file path=ppt/theme/theme2.xml><?xml version="1.0" encoding="utf-8"?>
<a:theme xmlns:a="http://schemas.openxmlformats.org/drawingml/2006/main" name="Основная част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79CBC33F-FB30-4DC9-A185-04A796C8C7D4}"/>
    </a:ext>
  </a:extLst>
</a:theme>
</file>

<file path=ppt/theme/theme3.xml><?xml version="1.0" encoding="utf-8"?>
<a:theme xmlns:a="http://schemas.openxmlformats.org/drawingml/2006/main" name="Основная часть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B5A29822-05F5-41B7-AE72-2B1E6C660E8D}"/>
    </a:ext>
  </a:extLst>
</a:theme>
</file>

<file path=ppt/theme/theme4.xml><?xml version="1.0" encoding="utf-8"?>
<a:theme xmlns:a="http://schemas.openxmlformats.org/drawingml/2006/main" name="Пустая тем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FB368872-3646-461D-8AD2-CB76BDD99C4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204</Words>
  <Application>Microsoft Office PowerPoint</Application>
  <PresentationFormat>Экран (4:3)</PresentationFormat>
  <Paragraphs>39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Segoe UI</vt:lpstr>
      <vt:lpstr>Times New Roman</vt:lpstr>
      <vt:lpstr>Verdana</vt:lpstr>
      <vt:lpstr>Wingdings</vt:lpstr>
      <vt:lpstr>Начало презентации</vt:lpstr>
      <vt:lpstr>Основная часть</vt:lpstr>
      <vt:lpstr>Основная часть 2</vt:lpstr>
      <vt:lpstr>Пустая тема</vt:lpstr>
      <vt:lpstr>«Разработка WEB-приложения для расчета показателей газодинамического режима доменной печи»</vt:lpstr>
      <vt:lpstr>Цель работы</vt:lpstr>
      <vt:lpstr>Этапы разработки</vt:lpstr>
      <vt:lpstr>Алгоритм расчёта</vt:lpstr>
      <vt:lpstr>Математическая библиотека</vt:lpstr>
      <vt:lpstr>Архитектура приложения</vt:lpstr>
      <vt:lpstr>Пользовательский интерфейс</vt:lpstr>
      <vt:lpstr>После нажатия на кнопку «Отправить»</vt:lpstr>
      <vt:lpstr>Выбор варианта исходных данных</vt:lpstr>
      <vt:lpstr>Экспорт результатов в Excel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модулю «Расчет тепловых потерь  через цилиндрическую многослойную стенку»</dc:title>
  <dc:creator>Иван</dc:creator>
  <cp:lastModifiedBy>Уланов Иван Сергеевич</cp:lastModifiedBy>
  <cp:revision>18</cp:revision>
  <dcterms:created xsi:type="dcterms:W3CDTF">2021-01-21T18:26:35Z</dcterms:created>
  <dcterms:modified xsi:type="dcterms:W3CDTF">2022-05-16T16:07:26Z</dcterms:modified>
</cp:coreProperties>
</file>