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2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7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92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7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0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5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3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6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0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75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5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8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BC945C-9195-47E1-9995-8A918AD01479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0BBF-6373-4883-BC86-ABAD6740A7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2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ito.de/sensor" TargetMode="External"/><Relationship Id="rId2" Type="http://schemas.openxmlformats.org/officeDocument/2006/relationships/hyperlink" Target="https://www.significados.com.br/inter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Computador_de_placa_%C3%BAnica" TargetMode="External"/><Relationship Id="rId5" Type="http://schemas.openxmlformats.org/officeDocument/2006/relationships/hyperlink" Target="https://butecoopensource.github.io/nodemcu-lua-para-o-esp8266/" TargetMode="External"/><Relationship Id="rId4" Type="http://schemas.openxmlformats.org/officeDocument/2006/relationships/hyperlink" Target="https://www.citisystems.com.br/sensor-voce-sabe-que-quais-tipo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internet of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29" y="1087396"/>
            <a:ext cx="5290967" cy="467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3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É IOT?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 então é, uma comunicação entre objetos diferentes conectados via internet. A </a:t>
            </a:r>
            <a:r>
              <a:rPr lang="pt-BR" dirty="0"/>
              <a:t>base para o funcionamento da </a:t>
            </a:r>
            <a:r>
              <a:rPr lang="pt-BR" dirty="0" err="1"/>
              <a:t>IoT</a:t>
            </a:r>
            <a:r>
              <a:rPr lang="pt-BR" dirty="0"/>
              <a:t> são sensores e dispositivos, que tornam a comunicação entre as “coisas” possível. Além disso, é preciso um sistema de computação para analisar os dados recebidos e gerenciar as ações de cada objeto conectado a essa rede.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9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https://www.significados.com.br/internet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conceito.de/sensor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https://www.citisystems.com.br/sensor-voce-sabe-que-quais-tipos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https://butecoopensource.github.io/nodemcu-lua-para-o-esp8266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pt.wikipedia.org/wiki/Computador_de_placa</a:t>
            </a:r>
            <a:r>
              <a:rPr lang="pt-BR" dirty="0">
                <a:hlinkClick r:id="rId6"/>
              </a:rPr>
              <a:t>_%</a:t>
            </a:r>
            <a:r>
              <a:rPr lang="pt-BR" dirty="0" smtClean="0">
                <a:hlinkClick r:id="rId6"/>
              </a:rPr>
              <a:t>C3%BAnica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05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5008" y="537058"/>
            <a:ext cx="9404723" cy="1400530"/>
          </a:xfrm>
        </p:spPr>
        <p:txBody>
          <a:bodyPr/>
          <a:lstStyle/>
          <a:p>
            <a:pPr algn="ctr"/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8112" y="1937588"/>
            <a:ext cx="8946541" cy="4195481"/>
          </a:xfrm>
        </p:spPr>
        <p:txBody>
          <a:bodyPr/>
          <a:lstStyle/>
          <a:p>
            <a:r>
              <a:rPr lang="pt-BR" dirty="0"/>
              <a:t>A internet é o conjunto de redes de computadores que, espalhados por todas as regiões do planeta, conseguem </a:t>
            </a:r>
            <a:r>
              <a:rPr lang="pt-BR" b="1" dirty="0"/>
              <a:t>trocar dados e mensagens utilizando um protocolo comum</a:t>
            </a:r>
            <a:r>
              <a:rPr lang="pt-BR" b="1" dirty="0" smtClean="0"/>
              <a:t>.</a:t>
            </a:r>
          </a:p>
          <a:p>
            <a:r>
              <a:rPr lang="pt-BR" dirty="0"/>
              <a:t>Ela então é formada por computadores comuns e por outros especiais, chamados de servidores, que são máquinas com grande poder de processamento e conexões velozes.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44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significado das “coisas”, é especificar um certo tipo de material. E dentro de </a:t>
            </a:r>
            <a:r>
              <a:rPr lang="pt-BR" dirty="0" err="1" smtClean="0"/>
              <a:t>IoT</a:t>
            </a:r>
            <a:r>
              <a:rPr lang="pt-BR" dirty="0" smtClean="0"/>
              <a:t> é o que o objeto está conectado na Internet ou qualquer outro dispositivo conectado.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51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Sensor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4458" y="1853248"/>
            <a:ext cx="8946541" cy="4506363"/>
          </a:xfrm>
        </p:spPr>
        <p:txBody>
          <a:bodyPr/>
          <a:lstStyle/>
          <a:p>
            <a:r>
              <a:rPr lang="pt-BR" dirty="0" smtClean="0"/>
              <a:t>Um sensor é um dispositivo capaz de detectar/captar </a:t>
            </a:r>
            <a:r>
              <a:rPr lang="pt-BR" dirty="0" err="1" smtClean="0"/>
              <a:t>acções</a:t>
            </a:r>
            <a:r>
              <a:rPr lang="pt-BR" dirty="0" smtClean="0"/>
              <a:t> ou estímulos externos e responder em consequência. Estes aparelhos podem transformar as grandezas físicas ou químicas em grandezas eléctricas.</a:t>
            </a:r>
          </a:p>
          <a:p>
            <a:r>
              <a:rPr lang="pt-BR" dirty="0" smtClean="0"/>
              <a:t>Exemplo de sensor muito habitual é aquele que se instala à porta de entrada das casas e reage ao movimento. Se uma pessoa se aproximar do sensor, este emite um sinal e acede a iluminação. A utilização destes sensores está associada à segurança, uma vez que evitam que alguém se aproveite da escuridão para se esconder e introduzir-se na casa sem ser visto.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1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673" y="452718"/>
            <a:ext cx="9404723" cy="1400530"/>
          </a:xfrm>
        </p:spPr>
        <p:txBody>
          <a:bodyPr/>
          <a:lstStyle/>
          <a:p>
            <a:pPr algn="ctr"/>
            <a:r>
              <a:rPr lang="pt-BR" dirty="0" smtClean="0"/>
              <a:t>TIPOS DE 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65190"/>
            <a:ext cx="8946541" cy="4683210"/>
          </a:xfrm>
        </p:spPr>
        <p:txBody>
          <a:bodyPr/>
          <a:lstStyle/>
          <a:p>
            <a:r>
              <a:rPr lang="pt-BR" dirty="0" smtClean="0"/>
              <a:t>Acústico - Onda </a:t>
            </a:r>
            <a:r>
              <a:rPr lang="pt-BR" dirty="0"/>
              <a:t>(Amplitude, fase, polarização), espectro, velocidade de onda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Elétrico - Carregamento</a:t>
            </a:r>
            <a:r>
              <a:rPr lang="pt-BR" dirty="0"/>
              <a:t>, corrente, tensão, permissividade e </a:t>
            </a:r>
            <a:r>
              <a:rPr lang="pt-BR" dirty="0" smtClean="0"/>
              <a:t>condutividade</a:t>
            </a:r>
          </a:p>
          <a:p>
            <a:r>
              <a:rPr lang="pt-BR" dirty="0" smtClean="0"/>
              <a:t>Magnético - Campo </a:t>
            </a:r>
            <a:r>
              <a:rPr lang="pt-BR" dirty="0"/>
              <a:t>magnético, fluxo magnético e </a:t>
            </a:r>
            <a:r>
              <a:rPr lang="pt-BR" dirty="0" smtClean="0"/>
              <a:t>permeabilidade</a:t>
            </a:r>
          </a:p>
          <a:p>
            <a:r>
              <a:rPr lang="pt-BR" dirty="0"/>
              <a:t>Óptico - Onda (Amplitude, fase, polarização), velocidade de onda, índice de refração, emissividade, absorção, </a:t>
            </a:r>
            <a:r>
              <a:rPr lang="pt-BR" dirty="0" err="1" smtClean="0"/>
              <a:t>relfetividade</a:t>
            </a:r>
            <a:endParaRPr lang="pt-BR" dirty="0" smtClean="0"/>
          </a:p>
          <a:p>
            <a:r>
              <a:rPr lang="pt-BR" dirty="0"/>
              <a:t>Térmico - Temperatura, fluxo, calor específico, condutividade </a:t>
            </a:r>
            <a:r>
              <a:rPr lang="pt-BR" dirty="0" smtClean="0"/>
              <a:t>térmica</a:t>
            </a:r>
          </a:p>
          <a:p>
            <a:r>
              <a:rPr lang="pt-BR" dirty="0"/>
              <a:t>Mecânico - Posição (linear, angular), aceleração, força, massa, densidade, momento, torque, orientação</a:t>
            </a:r>
          </a:p>
        </p:txBody>
      </p:sp>
    </p:spTree>
    <p:extLst>
      <p:ext uri="{BB962C8B-B14F-4D97-AF65-F5344CB8AC3E}">
        <p14:creationId xmlns:p14="http://schemas.microsoft.com/office/powerpoint/2010/main" val="201700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MCU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</a:t>
            </a:r>
            <a:r>
              <a:rPr lang="pt-BR" u="sng" dirty="0" err="1" smtClean="0"/>
              <a:t>NodeMCU</a:t>
            </a:r>
            <a:r>
              <a:rPr lang="pt-BR" dirty="0" smtClean="0"/>
              <a:t> é </a:t>
            </a:r>
            <a:r>
              <a:rPr lang="pt-BR" dirty="0"/>
              <a:t>um </a:t>
            </a:r>
            <a:r>
              <a:rPr lang="pt-BR" i="1" dirty="0"/>
              <a:t>firmware</a:t>
            </a:r>
            <a:r>
              <a:rPr lang="pt-BR" dirty="0"/>
              <a:t> e kit de desenvolvimento que permite a programação de protótipos para a Internet das Coisas (</a:t>
            </a:r>
            <a:r>
              <a:rPr lang="pt-BR" dirty="0" err="1"/>
              <a:t>IoT</a:t>
            </a:r>
            <a:r>
              <a:rPr lang="pt-BR" dirty="0"/>
              <a:t>). O </a:t>
            </a:r>
            <a:r>
              <a:rPr lang="pt-BR" i="1" dirty="0"/>
              <a:t>firmware</a:t>
            </a:r>
            <a:r>
              <a:rPr lang="pt-BR" dirty="0"/>
              <a:t> utiliza o paradigma </a:t>
            </a:r>
            <a:r>
              <a:rPr lang="pt-BR" i="1" dirty="0" err="1"/>
              <a:t>event-driven</a:t>
            </a:r>
            <a:r>
              <a:rPr lang="pt-BR" dirty="0"/>
              <a:t> para facilitar o desenvolvimento de aplicações que necessitem acesso à Internet. Além disso, integra módulos de GPIO, 1-Wire, I2C, SPI, PWM, ADC, entre outros, para facilitar o manuseio de módulos baseados no chip ESP8266.</a:t>
            </a:r>
          </a:p>
          <a:p>
            <a:r>
              <a:rPr lang="pt-BR" dirty="0"/>
              <a:t>Na verdade, o </a:t>
            </a:r>
            <a:r>
              <a:rPr lang="pt-BR" dirty="0" err="1"/>
              <a:t>NodeMCU</a:t>
            </a:r>
            <a:r>
              <a:rPr lang="pt-BR" dirty="0"/>
              <a:t> é mais que um </a:t>
            </a:r>
            <a:r>
              <a:rPr lang="pt-BR" i="1" dirty="0"/>
              <a:t>firmware</a:t>
            </a:r>
            <a:r>
              <a:rPr lang="pt-BR" dirty="0"/>
              <a:t>, é a empresa por trás do </a:t>
            </a:r>
            <a:r>
              <a:rPr lang="pt-BR" dirty="0" err="1"/>
              <a:t>NodeMCU</a:t>
            </a:r>
            <a:r>
              <a:rPr lang="pt-BR" dirty="0"/>
              <a:t> </a:t>
            </a:r>
            <a:r>
              <a:rPr lang="pt-BR" dirty="0" err="1"/>
              <a:t>Dev</a:t>
            </a:r>
            <a:r>
              <a:rPr lang="pt-BR" dirty="0"/>
              <a:t> Kit, que além do </a:t>
            </a:r>
            <a:r>
              <a:rPr lang="pt-BR" i="1" dirty="0"/>
              <a:t>firmware</a:t>
            </a:r>
            <a:r>
              <a:rPr lang="pt-BR" dirty="0"/>
              <a:t>, disponibiliza uma placa de desenvolvimento baseada no ESP8266.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9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SBC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Computador de placa única</a:t>
            </a:r>
            <a:r>
              <a:rPr lang="pt-BR" dirty="0"/>
              <a:t> </a:t>
            </a:r>
            <a:r>
              <a:rPr lang="pt-BR" dirty="0" smtClean="0"/>
              <a:t>(Single </a:t>
            </a:r>
            <a:r>
              <a:rPr lang="pt-BR" dirty="0" err="1" smtClean="0"/>
              <a:t>Board</a:t>
            </a:r>
            <a:r>
              <a:rPr lang="pt-BR" dirty="0" smtClean="0"/>
              <a:t> Computer) é </a:t>
            </a:r>
            <a:r>
              <a:rPr lang="pt-BR" dirty="0"/>
              <a:t>um </a:t>
            </a:r>
            <a:r>
              <a:rPr lang="pt-BR" dirty="0" smtClean="0"/>
              <a:t>computador</a:t>
            </a:r>
            <a:r>
              <a:rPr lang="pt-BR" dirty="0"/>
              <a:t> onde todos os componentes electrónicos necessários para o seu funcionamento estão situados numa única placa de </a:t>
            </a:r>
            <a:r>
              <a:rPr lang="pt-BR" dirty="0" smtClean="0"/>
              <a:t>circuito impresso. </a:t>
            </a:r>
            <a:r>
              <a:rPr lang="pt-BR" dirty="0"/>
              <a:t>Estes computadores são geralmente usados em sistemas de controle, alarmes, sistemas de medidas, entre </a:t>
            </a:r>
            <a:r>
              <a:rPr lang="pt-BR" dirty="0" smtClean="0"/>
              <a:t>outros.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22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TOPOLOGIA FÍSICA (CENÁRIO)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973" y="2052638"/>
            <a:ext cx="497782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cenário irá ter um MCU para fazer as funções para 3 elementos no cenário e um SBC que irá intermediar o contato com o módulo MCU fazendo WLAN com o roteador Wireless conectado na internet. O Morador poderá optar de abrir a porta pelo celular, evitando assim caso ele esqueça a chave de casa. Poderá também ligar o ventilador e a luz tudo pelo celular.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64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420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Apresentação do PowerPoint</vt:lpstr>
      <vt:lpstr>INTERNET</vt:lpstr>
      <vt:lpstr>COISAS</vt:lpstr>
      <vt:lpstr>Sensor</vt:lpstr>
      <vt:lpstr>TIPOS DE SENSORES</vt:lpstr>
      <vt:lpstr>MCU</vt:lpstr>
      <vt:lpstr>SBC</vt:lpstr>
      <vt:lpstr>TOPOLOGIA FÍSICA (CENÁRIO)</vt:lpstr>
      <vt:lpstr>O CENÁRIO</vt:lpstr>
      <vt:lpstr>O QUE É IOT?</vt:lpstr>
      <vt:lpstr>FONTES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KARDEC DE SANTANA OLIVEIRA</dc:creator>
  <cp:lastModifiedBy>DANIEL KARDEC DE SANTANA OLIVEIRA</cp:lastModifiedBy>
  <cp:revision>8</cp:revision>
  <dcterms:created xsi:type="dcterms:W3CDTF">2018-04-09T17:46:53Z</dcterms:created>
  <dcterms:modified xsi:type="dcterms:W3CDTF">2018-04-09T19:44:39Z</dcterms:modified>
</cp:coreProperties>
</file>