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0044000" cx="7776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3">
          <p15:clr>
            <a:srgbClr val="747775"/>
          </p15:clr>
        </p15:guide>
        <p15:guide id="2" pos="244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3" orient="horz"/>
        <p:guide pos="24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1966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1966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60a38ea43_0_4:notes"/>
          <p:cNvSpPr/>
          <p:nvPr>
            <p:ph idx="2" type="sldImg"/>
          </p:nvPr>
        </p:nvSpPr>
        <p:spPr>
          <a:xfrm>
            <a:off x="2101966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60a38ea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5075" y="1453973"/>
            <a:ext cx="7245900" cy="4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5068" y="5534354"/>
            <a:ext cx="72459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5068" y="2159992"/>
            <a:ext cx="7245900" cy="3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5068" y="6155526"/>
            <a:ext cx="72459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5068" y="4200085"/>
            <a:ext cx="7245900" cy="16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5068" y="2250502"/>
            <a:ext cx="7245900" cy="6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5068" y="2250502"/>
            <a:ext cx="3401400" cy="6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9443" y="2250502"/>
            <a:ext cx="3401400" cy="6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5068" y="1084951"/>
            <a:ext cx="2388000" cy="14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5068" y="2713550"/>
            <a:ext cx="2388000" cy="6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906" y="879033"/>
            <a:ext cx="5415000" cy="79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8000" y="-244"/>
            <a:ext cx="3888000" cy="100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780" y="2408090"/>
            <a:ext cx="3440100" cy="28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780" y="5473721"/>
            <a:ext cx="34401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200520" y="1413942"/>
            <a:ext cx="3263100" cy="72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5068" y="8261280"/>
            <a:ext cx="51012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5068" y="2250502"/>
            <a:ext cx="7245900" cy="6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" y="548700"/>
            <a:ext cx="6492574" cy="70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21925" y="4286237"/>
            <a:ext cx="881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&lt;&lt;Expires&gt;&gt;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92458" y="4286246"/>
            <a:ext cx="995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&lt;&lt;Issued&gt;&gt;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94125" y="5290437"/>
            <a:ext cx="11373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&lt;&lt;Instructor ID&gt;&gt;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94115" y="5751457"/>
            <a:ext cx="11373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&lt;&lt;eCard Code&gt;&gt;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2173803" y="2907375"/>
            <a:ext cx="3428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&lt;&lt;Full Name&gt;&gt;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3200" y="4839816"/>
            <a:ext cx="3703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Helvetica Neue"/>
                <a:ea typeface="Helvetica Neue"/>
                <a:cs typeface="Helvetica Neue"/>
                <a:sym typeface="Helvetica Neue"/>
              </a:rPr>
              <a:t>Prince Sultan Cardiac Center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66034" y="5434627"/>
            <a:ext cx="2578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ZZ21328</a:t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1246000" y="5852390"/>
            <a:ext cx="201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Riyadh, Saudi Arabia</a:t>
            </a:r>
            <a:endParaRPr sz="9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7177" y="6316705"/>
            <a:ext cx="691206" cy="69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100" y="1602100"/>
            <a:ext cx="6134200" cy="33124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916575" y="3053800"/>
            <a:ext cx="7968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&lt;&lt;Issued&gt;&gt;</a:t>
            </a:r>
            <a:endParaRPr sz="500"/>
          </a:p>
        </p:txBody>
      </p:sp>
      <p:sp>
        <p:nvSpPr>
          <p:cNvPr id="70" name="Google Shape;70;p14"/>
          <p:cNvSpPr txBox="1"/>
          <p:nvPr/>
        </p:nvSpPr>
        <p:spPr>
          <a:xfrm>
            <a:off x="1744875" y="3047800"/>
            <a:ext cx="606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&lt;&lt;Expires&gt;&gt;</a:t>
            </a:r>
            <a:endParaRPr sz="500"/>
          </a:p>
        </p:txBody>
      </p:sp>
      <p:sp>
        <p:nvSpPr>
          <p:cNvPr id="71" name="Google Shape;71;p14"/>
          <p:cNvSpPr txBox="1"/>
          <p:nvPr/>
        </p:nvSpPr>
        <p:spPr>
          <a:xfrm>
            <a:off x="2413438" y="3050050"/>
            <a:ext cx="753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&lt;&lt;eCard Code&gt;&gt;</a:t>
            </a:r>
            <a:endParaRPr sz="500"/>
          </a:p>
        </p:txBody>
      </p:sp>
      <p:sp>
        <p:nvSpPr>
          <p:cNvPr id="72" name="Google Shape;72;p14"/>
          <p:cNvSpPr txBox="1"/>
          <p:nvPr/>
        </p:nvSpPr>
        <p:spPr>
          <a:xfrm>
            <a:off x="1238650" y="2324275"/>
            <a:ext cx="2424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&lt;&lt;Full Name&gt;&gt;</a:t>
            </a:r>
            <a:endParaRPr b="1" sz="800"/>
          </a:p>
        </p:txBody>
      </p:sp>
      <p:sp>
        <p:nvSpPr>
          <p:cNvPr id="73" name="Google Shape;73;p14"/>
          <p:cNvSpPr txBox="1"/>
          <p:nvPr/>
        </p:nvSpPr>
        <p:spPr>
          <a:xfrm>
            <a:off x="4626750" y="1998000"/>
            <a:ext cx="21813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Prince Sultan Cardiac Center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626750" y="2256025"/>
            <a:ext cx="2088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ZZ21328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626750" y="2514050"/>
            <a:ext cx="1996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Riyadh, Saudi Arabia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626750" y="3175050"/>
            <a:ext cx="1889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Helvetica Neue"/>
                <a:ea typeface="Helvetica Neue"/>
                <a:cs typeface="Helvetica Neue"/>
                <a:sym typeface="Helvetica Neue"/>
              </a:rPr>
              <a:t>&lt;&lt;Instructor ID&gt;&gt;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1484" l="0" r="0" t="1475"/>
          <a:stretch/>
        </p:blipFill>
        <p:spPr>
          <a:xfrm>
            <a:off x="3229625" y="2851650"/>
            <a:ext cx="704349" cy="6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